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8"/>
  </p:sldMasterIdLst>
  <p:notesMasterIdLst>
    <p:notesMasterId r:id="rId29"/>
  </p:notesMasterIdLst>
  <p:sldIdLst>
    <p:sldId id="272" r:id="rId9"/>
    <p:sldId id="258" r:id="rId10"/>
    <p:sldId id="271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73" r:id="rId22"/>
    <p:sldId id="263" r:id="rId23"/>
    <p:sldId id="268" r:id="rId24"/>
    <p:sldId id="264" r:id="rId25"/>
    <p:sldId id="266" r:id="rId26"/>
    <p:sldId id="265" r:id="rId27"/>
    <p:sldId id="2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8B"/>
    <a:srgbClr val="000000"/>
    <a:srgbClr val="10102C"/>
    <a:srgbClr val="90A6CD"/>
    <a:srgbClr val="88AF6E"/>
    <a:srgbClr val="009900"/>
    <a:srgbClr val="EDEFF4"/>
    <a:srgbClr val="333333"/>
    <a:srgbClr val="445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3" autoAdjust="0"/>
    <p:restoredTop sz="94419" autoAdjust="0"/>
  </p:normalViewPr>
  <p:slideViewPr>
    <p:cSldViewPr snapToGrid="0">
      <p:cViewPr>
        <p:scale>
          <a:sx n="66" d="100"/>
          <a:sy n="66" d="100"/>
        </p:scale>
        <p:origin x="2622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customXml" Target="../customXml/item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C275D-8C95-434D-95A7-906BD1D7849E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D6222-02A2-4D3D-9C91-AB7D36DEF1F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4326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roplate.ph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roplate.ph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D6222-02A2-4D3D-9C91-AB7D36DEF1F3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8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banner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siya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left side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parangm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ay collage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healthy food (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ikaw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bahala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kung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anong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ilalagay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Then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kanan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nakalagay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"HEALTHY GIVEAWAY Because you guys are awesome, we're giving away meals to 5 lucky people who signed up for MetroPlate! If you haven't done so, sign up at </a:t>
            </a:r>
            <a:r>
              <a:rPr lang="en-PH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www.metroplate.ph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now and have your food delivered to you on December 13!"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D6222-02A2-4D3D-9C91-AB7D36DEF1F3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6827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banner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siya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left side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parangm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ay collage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healthy food (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ikaw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bahala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kung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anong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ilalagay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Then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kanan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PH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nakalagay</a:t>
            </a:r>
            <a:r>
              <a:rPr lang="en-P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"HEALTHY GIVEAWAY Because you guys are awesome, we're giving away meals to 5 lucky people who signed up for MetroPlate! </a:t>
            </a:r>
            <a:r>
              <a:rPr lang="en-PH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haven't done so, sign up at </a:t>
            </a:r>
            <a:r>
              <a:rPr lang="en-PH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www.metroplate.ph</a:t>
            </a:r>
            <a:r>
              <a:rPr lang="en-PH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now and have your food delivered to you on December 13!"</a:t>
            </a:r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D6222-02A2-4D3D-9C91-AB7D36DEF1F3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187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21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0209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3788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61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508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5726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669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7970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523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546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657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0067C-2777-4B24-9699-87D12AB65E00}" type="datetimeFigureOut">
              <a:rPr lang="en-PH" smtClean="0"/>
              <a:t>4/8/2014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42FA5-26B1-4606-ABFC-1FBA01966A4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875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../customXml/item6.xml"/><Relationship Id="rId7" Type="http://schemas.openxmlformats.org/officeDocument/2006/relationships/image" Target="../media/image17.png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5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customXml" Target="../../customXml/item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r="11025" b="25313"/>
          <a:stretch/>
        </p:blipFill>
        <p:spPr>
          <a:xfrm>
            <a:off x="-1" y="0"/>
            <a:ext cx="12211353" cy="6829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1244037">
            <a:off x="-804211" y="4718657"/>
            <a:ext cx="5725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7200" i="1" dirty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130389" y="4537585"/>
            <a:ext cx="39505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Laurenz Tolentino</a:t>
            </a:r>
            <a:endParaRPr lang="en-PH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27110" y="558800"/>
            <a:ext cx="6157130" cy="4095752"/>
            <a:chOff x="6377770" y="809963"/>
            <a:chExt cx="3110680" cy="2229903"/>
          </a:xfrm>
          <a:gradFill>
            <a:gsLst>
              <a:gs pos="0">
                <a:schemeClr val="accent2"/>
              </a:gs>
              <a:gs pos="100000">
                <a:srgbClr val="FF0000"/>
              </a:gs>
            </a:gsLst>
            <a:lin ang="5400000" scaled="1"/>
          </a:gradFill>
        </p:grpSpPr>
        <p:sp>
          <p:nvSpPr>
            <p:cNvPr id="20" name="Isosceles Triangle 19"/>
            <p:cNvSpPr/>
            <p:nvPr/>
          </p:nvSpPr>
          <p:spPr>
            <a:xfrm>
              <a:off x="6673507" y="809963"/>
              <a:ext cx="2519205" cy="22299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6377770" y="1311684"/>
              <a:ext cx="1555340" cy="14647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7933110" y="1299202"/>
              <a:ext cx="1555340" cy="14647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21502" y="2020513"/>
            <a:ext cx="4997848" cy="2419873"/>
            <a:chOff x="6711827" y="1657522"/>
            <a:chExt cx="4997848" cy="2419873"/>
          </a:xfrm>
        </p:grpSpPr>
        <p:sp>
          <p:nvSpPr>
            <p:cNvPr id="24" name="Rectangle 23"/>
            <p:cNvSpPr/>
            <p:nvPr/>
          </p:nvSpPr>
          <p:spPr>
            <a:xfrm>
              <a:off x="6711827" y="1657522"/>
              <a:ext cx="435728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PH" sz="9600" i="1" dirty="0" smtClean="0">
                  <a:solidFill>
                    <a:schemeClr val="bg1"/>
                  </a:solidFill>
                  <a:latin typeface="Lily Script One" panose="02000500000000000000" pitchFamily="2" charset="0"/>
                  <a:ea typeface="Pacifico" panose="02000000000000000000" pitchFamily="2" charset="0"/>
                  <a:cs typeface="Segoe UI Light" panose="020B0502040204020203" pitchFamily="34" charset="0"/>
                </a:rPr>
                <a:t>creative</a:t>
              </a:r>
              <a:endParaRPr lang="en-PH" sz="9600" i="1" dirty="0">
                <a:latin typeface="Lily Script One" panose="02000500000000000000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32030" y="2215347"/>
              <a:ext cx="4977645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PH" sz="11500" dirty="0" smtClean="0">
                  <a:solidFill>
                    <a:schemeClr val="bg1"/>
                  </a:solidFill>
                  <a:latin typeface="kroeger 05_55" panose="00000400000000000000" pitchFamily="2" charset="0"/>
                  <a:ea typeface="Pacifico" panose="02000000000000000000" pitchFamily="2" charset="0"/>
                  <a:cs typeface="Segoe UI Light" panose="020B0502040204020203" pitchFamily="34" charset="0"/>
                </a:rPr>
                <a:t>Native</a:t>
              </a:r>
              <a:endParaRPr lang="en-PH" sz="11500" dirty="0">
                <a:latin typeface="kroeger 05_55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50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99" y="946150"/>
            <a:ext cx="4784117" cy="2657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13" y="928848"/>
            <a:ext cx="4784117" cy="2657843"/>
          </a:xfrm>
          <a:prstGeom prst="rect">
            <a:avLst/>
          </a:prstGeom>
        </p:spPr>
      </p:pic>
      <p:sp>
        <p:nvSpPr>
          <p:cNvPr id="22" name="Round Same Side Corner Rectangle 21"/>
          <p:cNvSpPr/>
          <p:nvPr/>
        </p:nvSpPr>
        <p:spPr>
          <a:xfrm>
            <a:off x="932113" y="838200"/>
            <a:ext cx="4784117" cy="107950"/>
          </a:xfrm>
          <a:prstGeom prst="round2SameRect">
            <a:avLst>
              <a:gd name="adj1" fmla="val 32353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996883" y="868613"/>
            <a:ext cx="171514" cy="45062"/>
            <a:chOff x="8886825" y="742949"/>
            <a:chExt cx="904875" cy="237744"/>
          </a:xfrm>
        </p:grpSpPr>
        <p:sp>
          <p:nvSpPr>
            <p:cNvPr id="24" name="Oval 23"/>
            <p:cNvSpPr/>
            <p:nvPr/>
          </p:nvSpPr>
          <p:spPr>
            <a:xfrm>
              <a:off x="8886825" y="742949"/>
              <a:ext cx="238125" cy="23774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220200" y="742949"/>
              <a:ext cx="238125" cy="23774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9553576" y="742949"/>
              <a:ext cx="238124" cy="237744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00" y="2275071"/>
            <a:ext cx="5307329" cy="2948516"/>
          </a:xfrm>
          <a:prstGeom prst="rect">
            <a:avLst/>
          </a:prstGeom>
        </p:spPr>
      </p:pic>
      <p:sp>
        <p:nvSpPr>
          <p:cNvPr id="29" name="Round Same Side Corner Rectangle 28"/>
          <p:cNvSpPr/>
          <p:nvPr/>
        </p:nvSpPr>
        <p:spPr>
          <a:xfrm>
            <a:off x="5829299" y="838200"/>
            <a:ext cx="4784117" cy="107950"/>
          </a:xfrm>
          <a:prstGeom prst="round2SameRect">
            <a:avLst>
              <a:gd name="adj1" fmla="val 32353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5894069" y="868613"/>
            <a:ext cx="171514" cy="45062"/>
            <a:chOff x="8886825" y="742949"/>
            <a:chExt cx="904875" cy="237744"/>
          </a:xfrm>
        </p:grpSpPr>
        <p:sp>
          <p:nvSpPr>
            <p:cNvPr id="35" name="Oval 34"/>
            <p:cNvSpPr/>
            <p:nvPr/>
          </p:nvSpPr>
          <p:spPr>
            <a:xfrm>
              <a:off x="8886825" y="742949"/>
              <a:ext cx="238125" cy="23774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9220200" y="742949"/>
              <a:ext cx="238125" cy="23774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9553576" y="742949"/>
              <a:ext cx="238124" cy="237744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ound Same Side Corner Rectangle 37"/>
          <p:cNvSpPr/>
          <p:nvPr/>
        </p:nvSpPr>
        <p:spPr>
          <a:xfrm>
            <a:off x="3119100" y="2171700"/>
            <a:ext cx="5307329" cy="129406"/>
          </a:xfrm>
          <a:prstGeom prst="round2SameRect">
            <a:avLst>
              <a:gd name="adj1" fmla="val 32353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3183870" y="2214613"/>
            <a:ext cx="205602" cy="54018"/>
            <a:chOff x="8886825" y="742949"/>
            <a:chExt cx="904875" cy="237744"/>
          </a:xfrm>
        </p:grpSpPr>
        <p:sp>
          <p:nvSpPr>
            <p:cNvPr id="40" name="Oval 39"/>
            <p:cNvSpPr/>
            <p:nvPr/>
          </p:nvSpPr>
          <p:spPr>
            <a:xfrm>
              <a:off x="8886825" y="742949"/>
              <a:ext cx="238125" cy="23774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220200" y="742949"/>
              <a:ext cx="238125" cy="23774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553576" y="742949"/>
              <a:ext cx="238124" cy="237744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72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593860" y="422930"/>
            <a:ext cx="3136140" cy="6207120"/>
            <a:chOff x="8524022" y="281664"/>
            <a:chExt cx="3667978" cy="7259746"/>
          </a:xfrm>
        </p:grpSpPr>
        <p:grpSp>
          <p:nvGrpSpPr>
            <p:cNvPr id="55" name="WindowsPhone"/>
            <p:cNvGrpSpPr/>
            <p:nvPr>
              <p:custDataLst>
                <p:custData r:id="rId3"/>
              </p:custDataLst>
            </p:nvPr>
          </p:nvGrpSpPr>
          <p:grpSpPr>
            <a:xfrm>
              <a:off x="8524022" y="281664"/>
              <a:ext cx="3667978" cy="7259746"/>
              <a:chOff x="2839503" y="1"/>
              <a:chExt cx="3464995" cy="6857998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839503" y="1"/>
                <a:ext cx="3464995" cy="6857998"/>
                <a:chOff x="2839503" y="1"/>
                <a:chExt cx="3464995" cy="6857998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2839503" y="1"/>
                  <a:ext cx="3464995" cy="6857998"/>
                  <a:chOff x="2834639" y="1"/>
                  <a:chExt cx="3464995" cy="6857998"/>
                </a:xfrm>
              </p:grpSpPr>
              <p:sp>
                <p:nvSpPr>
                  <p:cNvPr id="60" name="Rounded Rectangle 59"/>
                  <p:cNvSpPr>
                    <a:spLocks noChangeAspect="1"/>
                  </p:cNvSpPr>
                  <p:nvPr userDrawn="1"/>
                </p:nvSpPr>
                <p:spPr>
                  <a:xfrm>
                    <a:off x="2834639" y="1"/>
                    <a:ext cx="3464995" cy="6857998"/>
                  </a:xfrm>
                  <a:prstGeom prst="roundRect">
                    <a:avLst>
                      <a:gd name="adj" fmla="val 5515"/>
                    </a:avLst>
                  </a:prstGeom>
                  <a:solidFill>
                    <a:srgbClr val="FF0066"/>
                  </a:solidFill>
                  <a:ln w="3175">
                    <a:solidFill>
                      <a:srgbClr val="000000">
                        <a:lumMod val="95000"/>
                        <a:lumOff val="5000"/>
                      </a:srgbClr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" name="Rounded Rectangle 60"/>
                  <p:cNvSpPr/>
                  <p:nvPr/>
                </p:nvSpPr>
                <p:spPr>
                  <a:xfrm>
                    <a:off x="2928205" y="91440"/>
                    <a:ext cx="3276600" cy="6659880"/>
                  </a:xfrm>
                  <a:prstGeom prst="roundRect">
                    <a:avLst>
                      <a:gd name="adj" fmla="val 2819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2" name="Rectangle 61"/>
                  <p:cNvSpPr/>
                  <p:nvPr userDrawn="1"/>
                </p:nvSpPr>
                <p:spPr>
                  <a:xfrm>
                    <a:off x="3050294" y="482053"/>
                    <a:ext cx="3038085" cy="507492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Left Arrow 62"/>
                  <p:cNvSpPr/>
                  <p:nvPr userDrawn="1"/>
                </p:nvSpPr>
                <p:spPr>
                  <a:xfrm>
                    <a:off x="3300730" y="6215335"/>
                    <a:ext cx="270769" cy="117324"/>
                  </a:xfrm>
                  <a:prstGeom prst="leftArrow">
                    <a:avLst>
                      <a:gd name="adj1" fmla="val 0"/>
                      <a:gd name="adj2" fmla="val 91165"/>
                    </a:avLst>
                  </a:prstGeom>
                  <a:noFill/>
                  <a:ln w="3175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 rot="21384124">
                    <a:off x="4457215" y="6161552"/>
                    <a:ext cx="212326" cy="227346"/>
                    <a:chOff x="4194362" y="5874647"/>
                    <a:chExt cx="252148" cy="269985"/>
                  </a:xfrm>
                  <a:solidFill>
                    <a:srgbClr val="FFFFFF"/>
                  </a:solidFill>
                </p:grpSpPr>
                <p:sp>
                  <p:nvSpPr>
                    <p:cNvPr id="66" name="Flowchart: Stored Data 65"/>
                    <p:cNvSpPr/>
                    <p:nvPr/>
                  </p:nvSpPr>
                  <p:spPr>
                    <a:xfrm rot="6230930">
                      <a:off x="4218638" y="5878261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7" name="Flowchart: Stored Data 66"/>
                    <p:cNvSpPr/>
                    <p:nvPr/>
                  </p:nvSpPr>
                  <p:spPr>
                    <a:xfrm rot="6230930">
                      <a:off x="4190748" y="5989157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8" name="Flowchart: Stored Data 67"/>
                    <p:cNvSpPr/>
                    <p:nvPr/>
                  </p:nvSpPr>
                  <p:spPr>
                    <a:xfrm rot="16979296">
                      <a:off x="4335573" y="5922200"/>
                      <a:ext cx="114310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9" name="Flowchart: Stored Data 68"/>
                    <p:cNvSpPr/>
                    <p:nvPr/>
                  </p:nvSpPr>
                  <p:spPr>
                    <a:xfrm rot="16979296">
                      <a:off x="4307999" y="6032886"/>
                      <a:ext cx="115927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65" name="Rounded Rectangle 64"/>
                  <p:cNvSpPr/>
                  <p:nvPr/>
                </p:nvSpPr>
                <p:spPr>
                  <a:xfrm>
                    <a:off x="4138146" y="266078"/>
                    <a:ext cx="860720" cy="52045"/>
                  </a:xfrm>
                  <a:prstGeom prst="roundRect">
                    <a:avLst/>
                  </a:prstGeom>
                  <a:solidFill>
                    <a:srgbClr val="FFFFFF">
                      <a:lumMod val="95000"/>
                    </a:srgb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59" name="Rectangle 58"/>
                <p:cNvSpPr/>
                <p:nvPr/>
              </p:nvSpPr>
              <p:spPr>
                <a:xfrm>
                  <a:off x="3054545" y="482052"/>
                  <a:ext cx="3038698" cy="188595"/>
                </a:xfrm>
                <a:prstGeom prst="rect">
                  <a:avLst/>
                </a:prstGeom>
                <a:solidFill>
                  <a:srgbClr val="000000">
                    <a:alpha val="35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12:38</a:t>
                  </a:r>
                </a:p>
              </p:txBody>
            </p:sp>
          </p:grpSp>
          <p:pic>
            <p:nvPicPr>
              <p:cNvPr id="57" name="Picture 2" descr="C:\Users\t-dantay\Documents\WPIcons\appbar.feature.search.rest.png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9769" y="6091117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515" y="780206"/>
              <a:ext cx="3230378" cy="5383963"/>
            </a:xfrm>
            <a:prstGeom prst="rect">
              <a:avLst/>
            </a:prstGeom>
          </p:spPr>
        </p:pic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803434" y="922161"/>
            <a:ext cx="3148325" cy="6231237"/>
            <a:chOff x="4618083" y="-164796"/>
            <a:chExt cx="3667978" cy="7259746"/>
          </a:xfrm>
        </p:grpSpPr>
        <p:grpSp>
          <p:nvGrpSpPr>
            <p:cNvPr id="70" name="WindowsPhone"/>
            <p:cNvGrpSpPr/>
            <p:nvPr>
              <p:custDataLst>
                <p:custData r:id="rId2"/>
              </p:custDataLst>
            </p:nvPr>
          </p:nvGrpSpPr>
          <p:grpSpPr>
            <a:xfrm>
              <a:off x="4618083" y="-164796"/>
              <a:ext cx="3667978" cy="7259746"/>
              <a:chOff x="2839503" y="1"/>
              <a:chExt cx="3464995" cy="6857998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839503" y="1"/>
                <a:ext cx="3464995" cy="6857998"/>
                <a:chOff x="2839503" y="1"/>
                <a:chExt cx="3464995" cy="6857998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>
                  <a:off x="2839503" y="1"/>
                  <a:ext cx="3464995" cy="6857998"/>
                  <a:chOff x="2834639" y="1"/>
                  <a:chExt cx="3464995" cy="6857998"/>
                </a:xfrm>
              </p:grpSpPr>
              <p:sp>
                <p:nvSpPr>
                  <p:cNvPr id="75" name="Rounded Rectangle 74"/>
                  <p:cNvSpPr/>
                  <p:nvPr userDrawn="1"/>
                </p:nvSpPr>
                <p:spPr>
                  <a:xfrm>
                    <a:off x="2834639" y="1"/>
                    <a:ext cx="3464995" cy="6857998"/>
                  </a:xfrm>
                  <a:prstGeom prst="roundRect">
                    <a:avLst>
                      <a:gd name="adj" fmla="val 5515"/>
                    </a:avLst>
                  </a:prstGeom>
                  <a:solidFill>
                    <a:srgbClr val="FFFF00"/>
                  </a:solidFill>
                  <a:ln w="3175">
                    <a:solidFill>
                      <a:srgbClr val="000000">
                        <a:lumMod val="95000"/>
                        <a:lumOff val="5000"/>
                      </a:srgbClr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6" name="Rounded Rectangle 75"/>
                  <p:cNvSpPr/>
                  <p:nvPr/>
                </p:nvSpPr>
                <p:spPr>
                  <a:xfrm>
                    <a:off x="2928205" y="91440"/>
                    <a:ext cx="3276600" cy="6659880"/>
                  </a:xfrm>
                  <a:prstGeom prst="roundRect">
                    <a:avLst>
                      <a:gd name="adj" fmla="val 2819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77" name="Rectangle 76"/>
                  <p:cNvSpPr/>
                  <p:nvPr userDrawn="1"/>
                </p:nvSpPr>
                <p:spPr>
                  <a:xfrm>
                    <a:off x="3050294" y="482053"/>
                    <a:ext cx="3038085" cy="507492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8" name="Left Arrow 77"/>
                  <p:cNvSpPr/>
                  <p:nvPr userDrawn="1"/>
                </p:nvSpPr>
                <p:spPr>
                  <a:xfrm>
                    <a:off x="3300730" y="6215335"/>
                    <a:ext cx="270769" cy="117324"/>
                  </a:xfrm>
                  <a:prstGeom prst="leftArrow">
                    <a:avLst>
                      <a:gd name="adj1" fmla="val 0"/>
                      <a:gd name="adj2" fmla="val 91165"/>
                    </a:avLst>
                  </a:prstGeom>
                  <a:noFill/>
                  <a:ln w="3175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79" name="Group 78"/>
                  <p:cNvGrpSpPr/>
                  <p:nvPr/>
                </p:nvGrpSpPr>
                <p:grpSpPr>
                  <a:xfrm rot="21384124">
                    <a:off x="4457215" y="6161552"/>
                    <a:ext cx="212326" cy="227346"/>
                    <a:chOff x="4194362" y="5874647"/>
                    <a:chExt cx="252148" cy="269985"/>
                  </a:xfrm>
                  <a:solidFill>
                    <a:srgbClr val="FFFFFF"/>
                  </a:solidFill>
                </p:grpSpPr>
                <p:sp>
                  <p:nvSpPr>
                    <p:cNvPr id="81" name="Flowchart: Stored Data 80"/>
                    <p:cNvSpPr/>
                    <p:nvPr/>
                  </p:nvSpPr>
                  <p:spPr>
                    <a:xfrm rot="6230930">
                      <a:off x="4218638" y="5878261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2" name="Flowchart: Stored Data 81"/>
                    <p:cNvSpPr/>
                    <p:nvPr/>
                  </p:nvSpPr>
                  <p:spPr>
                    <a:xfrm rot="6230930">
                      <a:off x="4190748" y="5989157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3" name="Flowchart: Stored Data 82"/>
                    <p:cNvSpPr/>
                    <p:nvPr/>
                  </p:nvSpPr>
                  <p:spPr>
                    <a:xfrm rot="16979296">
                      <a:off x="4335573" y="5922200"/>
                      <a:ext cx="114310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4" name="Flowchart: Stored Data 83"/>
                    <p:cNvSpPr/>
                    <p:nvPr/>
                  </p:nvSpPr>
                  <p:spPr>
                    <a:xfrm rot="16979296">
                      <a:off x="4307999" y="6032886"/>
                      <a:ext cx="115927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80" name="Rounded Rectangle 79"/>
                  <p:cNvSpPr/>
                  <p:nvPr/>
                </p:nvSpPr>
                <p:spPr>
                  <a:xfrm>
                    <a:off x="4138146" y="266078"/>
                    <a:ext cx="860720" cy="52045"/>
                  </a:xfrm>
                  <a:prstGeom prst="roundRect">
                    <a:avLst/>
                  </a:prstGeom>
                  <a:solidFill>
                    <a:srgbClr val="FFFFFF">
                      <a:lumMod val="95000"/>
                    </a:srgb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74" name="Rectangle 73"/>
                <p:cNvSpPr/>
                <p:nvPr/>
              </p:nvSpPr>
              <p:spPr>
                <a:xfrm>
                  <a:off x="3054545" y="482052"/>
                  <a:ext cx="3038698" cy="188595"/>
                </a:xfrm>
                <a:prstGeom prst="rect">
                  <a:avLst/>
                </a:prstGeom>
                <a:solidFill>
                  <a:srgbClr val="000000">
                    <a:alpha val="35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12:38</a:t>
                  </a:r>
                </a:p>
              </p:txBody>
            </p:sp>
          </p:grpSp>
          <p:pic>
            <p:nvPicPr>
              <p:cNvPr id="72" name="Picture 2" descr="C:\Users\t-dantay\Documents\WPIcons\appbar.feature.search.rest.png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9769" y="6091117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579" y="345494"/>
              <a:ext cx="3227772" cy="5379620"/>
            </a:xfrm>
            <a:prstGeom prst="rect">
              <a:avLst/>
            </a:prstGeom>
          </p:spPr>
        </p:pic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81059" y="1691658"/>
            <a:ext cx="3065075" cy="6066466"/>
            <a:chOff x="677333" y="0"/>
            <a:chExt cx="3667978" cy="7259746"/>
          </a:xfrm>
        </p:grpSpPr>
        <p:grpSp>
          <p:nvGrpSpPr>
            <p:cNvPr id="30" name="WindowsPhone"/>
            <p:cNvGrpSpPr/>
            <p:nvPr>
              <p:custDataLst>
                <p:custData r:id="rId1"/>
              </p:custDataLst>
            </p:nvPr>
          </p:nvGrpSpPr>
          <p:grpSpPr>
            <a:xfrm>
              <a:off x="677333" y="0"/>
              <a:ext cx="3667978" cy="7259746"/>
              <a:chOff x="2839503" y="1"/>
              <a:chExt cx="3464995" cy="685799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839503" y="1"/>
                <a:ext cx="3464995" cy="6857998"/>
                <a:chOff x="2839503" y="1"/>
                <a:chExt cx="3464995" cy="6857998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2839503" y="1"/>
                  <a:ext cx="3464995" cy="6857998"/>
                  <a:chOff x="2834639" y="1"/>
                  <a:chExt cx="3464995" cy="6857998"/>
                </a:xfrm>
              </p:grpSpPr>
              <p:sp>
                <p:nvSpPr>
                  <p:cNvPr id="45" name="Rounded Rectangle 44"/>
                  <p:cNvSpPr/>
                  <p:nvPr userDrawn="1"/>
                </p:nvSpPr>
                <p:spPr>
                  <a:xfrm>
                    <a:off x="2834639" y="1"/>
                    <a:ext cx="3464995" cy="6857998"/>
                  </a:xfrm>
                  <a:prstGeom prst="roundRect">
                    <a:avLst>
                      <a:gd name="adj" fmla="val 5515"/>
                    </a:avLst>
                  </a:prstGeom>
                  <a:solidFill>
                    <a:srgbClr val="00B0F0"/>
                  </a:solidFill>
                  <a:ln w="3175">
                    <a:solidFill>
                      <a:srgbClr val="000000">
                        <a:lumMod val="95000"/>
                        <a:lumOff val="5000"/>
                      </a:srgbClr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6" name="Rounded Rectangle 45"/>
                  <p:cNvSpPr/>
                  <p:nvPr/>
                </p:nvSpPr>
                <p:spPr>
                  <a:xfrm>
                    <a:off x="2928205" y="91440"/>
                    <a:ext cx="3276600" cy="6659880"/>
                  </a:xfrm>
                  <a:prstGeom prst="roundRect">
                    <a:avLst>
                      <a:gd name="adj" fmla="val 2819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7" name="Rectangle 46"/>
                  <p:cNvSpPr/>
                  <p:nvPr userDrawn="1"/>
                </p:nvSpPr>
                <p:spPr>
                  <a:xfrm>
                    <a:off x="3050294" y="482053"/>
                    <a:ext cx="3038085" cy="507492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Left Arrow 47"/>
                  <p:cNvSpPr/>
                  <p:nvPr userDrawn="1"/>
                </p:nvSpPr>
                <p:spPr>
                  <a:xfrm>
                    <a:off x="3300730" y="6215335"/>
                    <a:ext cx="270769" cy="117324"/>
                  </a:xfrm>
                  <a:prstGeom prst="leftArrow">
                    <a:avLst>
                      <a:gd name="adj1" fmla="val 0"/>
                      <a:gd name="adj2" fmla="val 91165"/>
                    </a:avLst>
                  </a:prstGeom>
                  <a:noFill/>
                  <a:ln w="3175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9" name="Group 48"/>
                  <p:cNvGrpSpPr/>
                  <p:nvPr/>
                </p:nvGrpSpPr>
                <p:grpSpPr>
                  <a:xfrm rot="21384124">
                    <a:off x="4457215" y="6161552"/>
                    <a:ext cx="212326" cy="227346"/>
                    <a:chOff x="4194362" y="5874647"/>
                    <a:chExt cx="252148" cy="269985"/>
                  </a:xfrm>
                  <a:solidFill>
                    <a:srgbClr val="FFFFFF"/>
                  </a:solidFill>
                </p:grpSpPr>
                <p:sp>
                  <p:nvSpPr>
                    <p:cNvPr id="51" name="Flowchart: Stored Data 50"/>
                    <p:cNvSpPr/>
                    <p:nvPr/>
                  </p:nvSpPr>
                  <p:spPr>
                    <a:xfrm rot="6230930">
                      <a:off x="4218638" y="5878261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2" name="Flowchart: Stored Data 51"/>
                    <p:cNvSpPr/>
                    <p:nvPr/>
                  </p:nvSpPr>
                  <p:spPr>
                    <a:xfrm rot="6230930">
                      <a:off x="4190748" y="5989157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3" name="Flowchart: Stored Data 52"/>
                    <p:cNvSpPr/>
                    <p:nvPr/>
                  </p:nvSpPr>
                  <p:spPr>
                    <a:xfrm rot="16979296">
                      <a:off x="4335573" y="5922200"/>
                      <a:ext cx="114310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4" name="Flowchart: Stored Data 53"/>
                    <p:cNvSpPr/>
                    <p:nvPr/>
                  </p:nvSpPr>
                  <p:spPr>
                    <a:xfrm rot="16979296">
                      <a:off x="4307999" y="6032886"/>
                      <a:ext cx="115927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4138146" y="266078"/>
                    <a:ext cx="860720" cy="52045"/>
                  </a:xfrm>
                  <a:prstGeom prst="roundRect">
                    <a:avLst/>
                  </a:prstGeom>
                  <a:solidFill>
                    <a:srgbClr val="FFFFFF">
                      <a:lumMod val="95000"/>
                    </a:srgb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44" name="Rectangle 43"/>
                <p:cNvSpPr/>
                <p:nvPr/>
              </p:nvSpPr>
              <p:spPr>
                <a:xfrm>
                  <a:off x="3054545" y="482052"/>
                  <a:ext cx="3038698" cy="188595"/>
                </a:xfrm>
                <a:prstGeom prst="rect">
                  <a:avLst/>
                </a:prstGeom>
                <a:solidFill>
                  <a:srgbClr val="000000">
                    <a:alpha val="35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12:38</a:t>
                  </a:r>
                </a:p>
              </p:txBody>
            </p:sp>
          </p:grpSp>
          <p:pic>
            <p:nvPicPr>
              <p:cNvPr id="33" name="Picture 2" descr="C:\Users\t-dantay\Documents\WPIcons\appbar.feature.search.rest.png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9769" y="6091117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943" y="521626"/>
              <a:ext cx="3216527" cy="5360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185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55" y="777874"/>
            <a:ext cx="3228975" cy="421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1030" y="-659342"/>
            <a:ext cx="4328432" cy="57712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"/>
            <a:ext cx="4648200" cy="619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743" y="-659342"/>
            <a:ext cx="4366021" cy="58213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36" y="-29710"/>
            <a:ext cx="4578124" cy="6049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" r="1938" b="1375"/>
          <a:stretch/>
        </p:blipFill>
        <p:spPr>
          <a:xfrm>
            <a:off x="3716042" y="661307"/>
            <a:ext cx="4787061" cy="61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42" y="305279"/>
            <a:ext cx="3728258" cy="4861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339" r="10665" b="8540"/>
          <a:stretch/>
        </p:blipFill>
        <p:spPr>
          <a:xfrm>
            <a:off x="3357307" y="492639"/>
            <a:ext cx="3551493" cy="45873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" r="1938" b="1375"/>
          <a:stretch/>
        </p:blipFill>
        <p:spPr>
          <a:xfrm>
            <a:off x="829864" y="647595"/>
            <a:ext cx="3559985" cy="4608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401" y="953809"/>
            <a:ext cx="7907197" cy="49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521" y="1442339"/>
            <a:ext cx="3680958" cy="339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4363503" y="1"/>
            <a:ext cx="3464995" cy="6857998"/>
          </a:xfrm>
          <a:prstGeom prst="roundRect">
            <a:avLst>
              <a:gd name="adj" fmla="val 5515"/>
            </a:avLst>
          </a:prstGeom>
          <a:gradFill>
            <a:gsLst>
              <a:gs pos="0">
                <a:srgbClr val="7030A0"/>
              </a:gs>
              <a:gs pos="100000">
                <a:srgbClr val="0070C0"/>
              </a:gs>
            </a:gsLst>
            <a:lin ang="5400000" scaled="1"/>
          </a:gradFill>
          <a:ln w="3175"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57069" y="91440"/>
            <a:ext cx="3276600" cy="6659880"/>
          </a:xfrm>
          <a:prstGeom prst="roundRect">
            <a:avLst>
              <a:gd name="adj" fmla="val 2819"/>
            </a:avLst>
          </a:prstGeom>
          <a:solidFill>
            <a:schemeClr val="tx1">
              <a:lumMod val="85000"/>
              <a:lumOff val="15000"/>
            </a:schemeClr>
          </a:solidFill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579158" y="482053"/>
            <a:ext cx="3038085" cy="50749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sp>
        <p:nvSpPr>
          <p:cNvPr id="10" name="Left Arrow 9"/>
          <p:cNvSpPr/>
          <p:nvPr userDrawn="1"/>
        </p:nvSpPr>
        <p:spPr>
          <a:xfrm>
            <a:off x="4829594" y="6215335"/>
            <a:ext cx="270769" cy="117324"/>
          </a:xfrm>
          <a:prstGeom prst="leftArrow">
            <a:avLst>
              <a:gd name="adj1" fmla="val 0"/>
              <a:gd name="adj2" fmla="val 91165"/>
            </a:avLst>
          </a:prstGeom>
          <a:noFill/>
          <a:ln w="3175">
            <a:solidFill>
              <a:srgbClr val="FFFFFF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21384124">
            <a:off x="5986079" y="6161552"/>
            <a:ext cx="212326" cy="227346"/>
            <a:chOff x="4194362" y="5874647"/>
            <a:chExt cx="252148" cy="269985"/>
          </a:xfrm>
          <a:solidFill>
            <a:srgbClr val="FFFFFF"/>
          </a:solidFill>
        </p:grpSpPr>
        <p:sp>
          <p:nvSpPr>
            <p:cNvPr id="13" name="Flowchart: Stored Data 12"/>
            <p:cNvSpPr/>
            <p:nvPr/>
          </p:nvSpPr>
          <p:spPr>
            <a:xfrm rot="6230930">
              <a:off x="4218638" y="5878261"/>
              <a:ext cx="115927" cy="108699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14" name="Flowchart: Stored Data 13"/>
            <p:cNvSpPr/>
            <p:nvPr/>
          </p:nvSpPr>
          <p:spPr>
            <a:xfrm rot="6230930">
              <a:off x="4190748" y="5989157"/>
              <a:ext cx="115927" cy="108699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15" name="Flowchart: Stored Data 14"/>
            <p:cNvSpPr/>
            <p:nvPr/>
          </p:nvSpPr>
          <p:spPr>
            <a:xfrm rot="16979296">
              <a:off x="4335573" y="5922200"/>
              <a:ext cx="114310" cy="107565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16" name="Flowchart: Stored Data 15"/>
            <p:cNvSpPr/>
            <p:nvPr/>
          </p:nvSpPr>
          <p:spPr>
            <a:xfrm rot="16979296">
              <a:off x="4307999" y="6032886"/>
              <a:ext cx="115927" cy="107565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667010" y="266078"/>
            <a:ext cx="860720" cy="52045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pic>
        <p:nvPicPr>
          <p:cNvPr id="4" name="Picture 2" descr="C:\Users\t-dantay\Documents\WPIcons\appbar.feature.search.rest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69" y="609111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owchart: Off-page Connector 20"/>
          <p:cNvSpPr/>
          <p:nvPr/>
        </p:nvSpPr>
        <p:spPr>
          <a:xfrm>
            <a:off x="5671831" y="484338"/>
            <a:ext cx="866448" cy="599987"/>
          </a:xfrm>
          <a:prstGeom prst="flowChartOffpage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lowchart: Off-page Connector 21"/>
          <p:cNvSpPr/>
          <p:nvPr/>
        </p:nvSpPr>
        <p:spPr>
          <a:xfrm rot="10800000">
            <a:off x="5793617" y="4962396"/>
            <a:ext cx="603504" cy="599987"/>
          </a:xfrm>
          <a:prstGeom prst="flowChartOffpage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/>
          <p:cNvSpPr txBox="1"/>
          <p:nvPr/>
        </p:nvSpPr>
        <p:spPr>
          <a:xfrm>
            <a:off x="5732290" y="4990750"/>
            <a:ext cx="728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00B0F0"/>
                </a:solidFill>
                <a:latin typeface="Aaargh" panose="00000400000000000000" pitchFamily="2" charset="0"/>
              </a:rPr>
              <a:t>19</a:t>
            </a:r>
            <a:endParaRPr lang="en-PH" sz="3600" dirty="0">
              <a:solidFill>
                <a:srgbClr val="00B0F0"/>
              </a:solidFill>
              <a:latin typeface="Aaargh" panose="00000400000000000000" pitchFamily="2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964978" y="2190477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95368" y="1084325"/>
            <a:ext cx="0" cy="50825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51572" y="2190477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11016" y="3429000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38279" y="3710940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840171" y="701040"/>
            <a:ext cx="586594" cy="0"/>
          </a:xfrm>
          <a:prstGeom prst="line">
            <a:avLst/>
          </a:prstGeom>
          <a:ln w="76200" cmpd="sng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75979" y="2289712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Oval 37"/>
          <p:cNvSpPr/>
          <p:nvPr/>
        </p:nvSpPr>
        <p:spPr>
          <a:xfrm>
            <a:off x="5420510" y="2289712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Oval 38"/>
          <p:cNvSpPr/>
          <p:nvPr/>
        </p:nvSpPr>
        <p:spPr>
          <a:xfrm>
            <a:off x="5671831" y="2285900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Oval 39"/>
          <p:cNvSpPr/>
          <p:nvPr/>
        </p:nvSpPr>
        <p:spPr>
          <a:xfrm>
            <a:off x="6296063" y="2939503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Oval 40"/>
          <p:cNvSpPr/>
          <p:nvPr/>
        </p:nvSpPr>
        <p:spPr>
          <a:xfrm>
            <a:off x="6296063" y="3188674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Oval 41"/>
          <p:cNvSpPr/>
          <p:nvPr/>
        </p:nvSpPr>
        <p:spPr>
          <a:xfrm>
            <a:off x="7042577" y="3096786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Oval 42"/>
          <p:cNvSpPr/>
          <p:nvPr/>
        </p:nvSpPr>
        <p:spPr>
          <a:xfrm>
            <a:off x="5100363" y="3963397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Oval 43"/>
          <p:cNvSpPr/>
          <p:nvPr/>
        </p:nvSpPr>
        <p:spPr>
          <a:xfrm>
            <a:off x="5100363" y="4337499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TextBox 44"/>
          <p:cNvSpPr txBox="1"/>
          <p:nvPr/>
        </p:nvSpPr>
        <p:spPr>
          <a:xfrm>
            <a:off x="5734793" y="767332"/>
            <a:ext cx="7283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NEXT</a:t>
            </a:r>
            <a:endParaRPr lang="en-PH" sz="105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32290" y="4967890"/>
            <a:ext cx="728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smtClean="0">
                <a:solidFill>
                  <a:srgbClr val="00B0F0"/>
                </a:solidFill>
                <a:latin typeface="Aaargh" panose="00000400000000000000" pitchFamily="2" charset="0"/>
              </a:rPr>
              <a:t>TIME</a:t>
            </a:r>
            <a:endParaRPr lang="en-PH" sz="1100" dirty="0">
              <a:solidFill>
                <a:srgbClr val="00B0F0"/>
              </a:solidFill>
              <a:latin typeface="Aaargh" panose="00000400000000000000" pitchFamily="2" charset="0"/>
            </a:endParaRPr>
          </a:p>
        </p:txBody>
      </p:sp>
      <p:sp>
        <p:nvSpPr>
          <p:cNvPr id="50" name="Flowchart: Off-page Connector 49"/>
          <p:cNvSpPr/>
          <p:nvPr/>
        </p:nvSpPr>
        <p:spPr>
          <a:xfrm rot="5400000">
            <a:off x="5017213" y="306094"/>
            <a:ext cx="483457" cy="839842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1" name="TextBox 50"/>
          <p:cNvSpPr txBox="1"/>
          <p:nvPr/>
        </p:nvSpPr>
        <p:spPr>
          <a:xfrm>
            <a:off x="4997838" y="446595"/>
            <a:ext cx="72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10%</a:t>
            </a:r>
            <a:endParaRPr lang="en-PH" sz="200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97068" y="736818"/>
            <a:ext cx="8631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COMPLETION</a:t>
            </a:r>
            <a:endParaRPr lang="en-PH" sz="80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sp>
        <p:nvSpPr>
          <p:cNvPr id="53" name="Flowchart: Off-page Connector 52"/>
          <p:cNvSpPr/>
          <p:nvPr/>
        </p:nvSpPr>
        <p:spPr>
          <a:xfrm rot="16200000">
            <a:off x="6719319" y="306094"/>
            <a:ext cx="483457" cy="839842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TextBox 53"/>
          <p:cNvSpPr txBox="1"/>
          <p:nvPr/>
        </p:nvSpPr>
        <p:spPr>
          <a:xfrm>
            <a:off x="6482231" y="487711"/>
            <a:ext cx="8631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LEVEL</a:t>
            </a:r>
            <a:endParaRPr lang="en-PH" sz="105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62256" y="596564"/>
            <a:ext cx="72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1</a:t>
            </a:r>
            <a:endParaRPr lang="en-PH" sz="200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296063" y="1021248"/>
            <a:ext cx="371437" cy="317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404974" y="1356807"/>
            <a:ext cx="8631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GOAL</a:t>
            </a:r>
            <a:endParaRPr lang="en-PH" sz="105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10332" y="2"/>
            <a:ext cx="3464995" cy="6857998"/>
          </a:xfrm>
          <a:prstGeom prst="roundRect">
            <a:avLst>
              <a:gd name="adj" fmla="val 5515"/>
            </a:avLst>
          </a:prstGeom>
          <a:gradFill>
            <a:gsLst>
              <a:gs pos="0">
                <a:srgbClr val="7030A0"/>
              </a:gs>
              <a:gs pos="100000">
                <a:srgbClr val="0070C0"/>
              </a:gs>
            </a:gsLst>
            <a:lin ang="5400000" scaled="1"/>
          </a:gradFill>
          <a:ln w="3175"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03898" y="91441"/>
            <a:ext cx="3276600" cy="6659880"/>
          </a:xfrm>
          <a:prstGeom prst="roundRect">
            <a:avLst>
              <a:gd name="adj" fmla="val 2819"/>
            </a:avLst>
          </a:prstGeom>
          <a:solidFill>
            <a:schemeClr val="tx1">
              <a:lumMod val="85000"/>
              <a:lumOff val="15000"/>
            </a:schemeClr>
          </a:solidFill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sp>
        <p:nvSpPr>
          <p:cNvPr id="63" name="Left Arrow 62"/>
          <p:cNvSpPr/>
          <p:nvPr/>
        </p:nvSpPr>
        <p:spPr>
          <a:xfrm>
            <a:off x="776423" y="6215336"/>
            <a:ext cx="270769" cy="117324"/>
          </a:xfrm>
          <a:prstGeom prst="leftArrow">
            <a:avLst>
              <a:gd name="adj1" fmla="val 0"/>
              <a:gd name="adj2" fmla="val 91165"/>
            </a:avLst>
          </a:prstGeom>
          <a:noFill/>
          <a:ln w="3175">
            <a:solidFill>
              <a:srgbClr val="FFFFFF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 rot="21384124">
            <a:off x="1932908" y="6161553"/>
            <a:ext cx="212326" cy="227346"/>
            <a:chOff x="4194362" y="5874647"/>
            <a:chExt cx="252148" cy="269985"/>
          </a:xfrm>
          <a:solidFill>
            <a:srgbClr val="FFFFFF"/>
          </a:solidFill>
        </p:grpSpPr>
        <p:sp>
          <p:nvSpPr>
            <p:cNvPr id="65" name="Flowchart: Stored Data 64"/>
            <p:cNvSpPr/>
            <p:nvPr/>
          </p:nvSpPr>
          <p:spPr>
            <a:xfrm rot="6230930">
              <a:off x="4218638" y="5878261"/>
              <a:ext cx="115927" cy="108699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66" name="Flowchart: Stored Data 65"/>
            <p:cNvSpPr/>
            <p:nvPr/>
          </p:nvSpPr>
          <p:spPr>
            <a:xfrm rot="6230930">
              <a:off x="4190748" y="5989157"/>
              <a:ext cx="115927" cy="108699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67" name="Flowchart: Stored Data 66"/>
            <p:cNvSpPr/>
            <p:nvPr/>
          </p:nvSpPr>
          <p:spPr>
            <a:xfrm rot="16979296">
              <a:off x="4335573" y="5922200"/>
              <a:ext cx="114310" cy="107565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68" name="Flowchart: Stored Data 67"/>
            <p:cNvSpPr/>
            <p:nvPr/>
          </p:nvSpPr>
          <p:spPr>
            <a:xfrm rot="16979296">
              <a:off x="4307999" y="6032886"/>
              <a:ext cx="115927" cy="107565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</p:grpSp>
      <p:sp>
        <p:nvSpPr>
          <p:cNvPr id="69" name="Rounded Rectangle 68"/>
          <p:cNvSpPr/>
          <p:nvPr/>
        </p:nvSpPr>
        <p:spPr>
          <a:xfrm>
            <a:off x="1613839" y="266079"/>
            <a:ext cx="860720" cy="52045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pic>
        <p:nvPicPr>
          <p:cNvPr id="70" name="Picture 2" descr="C:\Users\t-dantay\Documents\WPIcons\appbar.feature.search.rest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598" y="6091118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516653" y="482053"/>
            <a:ext cx="3038085" cy="50749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sp>
        <p:nvSpPr>
          <p:cNvPr id="100" name="Flowchart: Off-page Connector 99"/>
          <p:cNvSpPr/>
          <p:nvPr/>
        </p:nvSpPr>
        <p:spPr>
          <a:xfrm rot="5400000">
            <a:off x="800211" y="1794480"/>
            <a:ext cx="695896" cy="1220405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1" name="Flowchart: Off-page Connector 100"/>
          <p:cNvSpPr/>
          <p:nvPr/>
        </p:nvSpPr>
        <p:spPr>
          <a:xfrm rot="16200000">
            <a:off x="2587163" y="1794478"/>
            <a:ext cx="695893" cy="1220406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9" name="Flowchart: Off-page Connector 98"/>
          <p:cNvSpPr/>
          <p:nvPr/>
        </p:nvSpPr>
        <p:spPr>
          <a:xfrm>
            <a:off x="1465037" y="2056734"/>
            <a:ext cx="1259067" cy="882770"/>
          </a:xfrm>
          <a:prstGeom prst="flowChartOffpage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5" name="Flowchart: Off-page Connector 104"/>
          <p:cNvSpPr/>
          <p:nvPr/>
        </p:nvSpPr>
        <p:spPr>
          <a:xfrm rot="10800000">
            <a:off x="1465037" y="1882422"/>
            <a:ext cx="1259067" cy="882770"/>
          </a:xfrm>
          <a:prstGeom prst="flowChartOffpage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6" name="TextBox 105"/>
          <p:cNvSpPr txBox="1"/>
          <p:nvPr/>
        </p:nvSpPr>
        <p:spPr>
          <a:xfrm>
            <a:off x="1332502" y="2195141"/>
            <a:ext cx="141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TRAIN</a:t>
            </a:r>
            <a:endParaRPr lang="en-PH" sz="320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6095368" y="4444787"/>
            <a:ext cx="0" cy="50825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lowchart: Off-page Connector 108"/>
          <p:cNvSpPr/>
          <p:nvPr/>
        </p:nvSpPr>
        <p:spPr>
          <a:xfrm>
            <a:off x="1617420" y="3163918"/>
            <a:ext cx="965740" cy="411648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0" name="Flowchart: Off-page Connector 109"/>
          <p:cNvSpPr/>
          <p:nvPr/>
        </p:nvSpPr>
        <p:spPr>
          <a:xfrm rot="10800000">
            <a:off x="1617417" y="2989605"/>
            <a:ext cx="965740" cy="411648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8" name="TextBox 107"/>
          <p:cNvSpPr txBox="1"/>
          <p:nvPr/>
        </p:nvSpPr>
        <p:spPr>
          <a:xfrm>
            <a:off x="1384874" y="3119078"/>
            <a:ext cx="141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START</a:t>
            </a:r>
            <a:endParaRPr lang="en-PH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8354090" y="1"/>
            <a:ext cx="3464995" cy="6857998"/>
          </a:xfrm>
          <a:prstGeom prst="roundRect">
            <a:avLst>
              <a:gd name="adj" fmla="val 5515"/>
            </a:avLst>
          </a:prstGeom>
          <a:gradFill>
            <a:gsLst>
              <a:gs pos="0">
                <a:srgbClr val="7030A0"/>
              </a:gs>
              <a:gs pos="100000">
                <a:srgbClr val="0070C0"/>
              </a:gs>
            </a:gsLst>
            <a:lin ang="5400000" scaled="1"/>
          </a:gradFill>
          <a:ln w="3175"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8447656" y="91440"/>
            <a:ext cx="3276600" cy="6659880"/>
          </a:xfrm>
          <a:prstGeom prst="roundRect">
            <a:avLst>
              <a:gd name="adj" fmla="val 2819"/>
            </a:avLst>
          </a:prstGeom>
          <a:solidFill>
            <a:schemeClr val="tx1">
              <a:lumMod val="85000"/>
              <a:lumOff val="15000"/>
            </a:schemeClr>
          </a:solidFill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8569745" y="482053"/>
            <a:ext cx="3038085" cy="50749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sp>
        <p:nvSpPr>
          <p:cNvPr id="121" name="Left Arrow 120"/>
          <p:cNvSpPr/>
          <p:nvPr/>
        </p:nvSpPr>
        <p:spPr>
          <a:xfrm>
            <a:off x="8820181" y="6215335"/>
            <a:ext cx="270769" cy="117324"/>
          </a:xfrm>
          <a:prstGeom prst="leftArrow">
            <a:avLst>
              <a:gd name="adj1" fmla="val 0"/>
              <a:gd name="adj2" fmla="val 91165"/>
            </a:avLst>
          </a:prstGeom>
          <a:noFill/>
          <a:ln w="3175">
            <a:solidFill>
              <a:srgbClr val="FFFFFF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 rot="21384124">
            <a:off x="9976666" y="6161552"/>
            <a:ext cx="212326" cy="227346"/>
            <a:chOff x="4194362" y="5874647"/>
            <a:chExt cx="252148" cy="269985"/>
          </a:xfrm>
          <a:solidFill>
            <a:srgbClr val="FFFFFF"/>
          </a:solidFill>
        </p:grpSpPr>
        <p:sp>
          <p:nvSpPr>
            <p:cNvPr id="123" name="Flowchart: Stored Data 122"/>
            <p:cNvSpPr/>
            <p:nvPr/>
          </p:nvSpPr>
          <p:spPr>
            <a:xfrm rot="6230930">
              <a:off x="4218638" y="5878261"/>
              <a:ext cx="115927" cy="108699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124" name="Flowchart: Stored Data 123"/>
            <p:cNvSpPr/>
            <p:nvPr/>
          </p:nvSpPr>
          <p:spPr>
            <a:xfrm rot="6230930">
              <a:off x="4190748" y="5989157"/>
              <a:ext cx="115927" cy="108699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125" name="Flowchart: Stored Data 124"/>
            <p:cNvSpPr/>
            <p:nvPr/>
          </p:nvSpPr>
          <p:spPr>
            <a:xfrm rot="16979296">
              <a:off x="4335573" y="5922200"/>
              <a:ext cx="114310" cy="107565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126" name="Flowchart: Stored Data 125"/>
            <p:cNvSpPr/>
            <p:nvPr/>
          </p:nvSpPr>
          <p:spPr>
            <a:xfrm rot="16979296">
              <a:off x="4307999" y="6032886"/>
              <a:ext cx="115927" cy="107565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</p:grpSp>
      <p:cxnSp>
        <p:nvCxnSpPr>
          <p:cNvPr id="156" name="Straight Connector 155"/>
          <p:cNvCxnSpPr/>
          <p:nvPr/>
        </p:nvCxnSpPr>
        <p:spPr>
          <a:xfrm>
            <a:off x="10085955" y="4529630"/>
            <a:ext cx="0" cy="50825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9657597" y="266078"/>
            <a:ext cx="860720" cy="52045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pic>
        <p:nvPicPr>
          <p:cNvPr id="128" name="Picture 2" descr="C:\Users\t-dantay\Documents\WPIcons\appbar.feature.search.rest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356" y="609111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Flowchart: Off-page Connector 128"/>
          <p:cNvSpPr/>
          <p:nvPr/>
        </p:nvSpPr>
        <p:spPr>
          <a:xfrm>
            <a:off x="9662418" y="484338"/>
            <a:ext cx="866448" cy="599987"/>
          </a:xfrm>
          <a:prstGeom prst="flowChartOffpage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0" name="Flowchart: Off-page Connector 129"/>
          <p:cNvSpPr/>
          <p:nvPr/>
        </p:nvSpPr>
        <p:spPr>
          <a:xfrm rot="10800000">
            <a:off x="9784204" y="4962396"/>
            <a:ext cx="603504" cy="599987"/>
          </a:xfrm>
          <a:prstGeom prst="flowChartOffpage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1" name="TextBox 130"/>
          <p:cNvSpPr txBox="1"/>
          <p:nvPr/>
        </p:nvSpPr>
        <p:spPr>
          <a:xfrm>
            <a:off x="9722877" y="4990750"/>
            <a:ext cx="728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 smtClean="0">
                <a:solidFill>
                  <a:srgbClr val="00B0F0"/>
                </a:solidFill>
                <a:latin typeface="Aaargh" panose="00000400000000000000" pitchFamily="2" charset="0"/>
              </a:rPr>
              <a:t>19</a:t>
            </a:r>
            <a:endParaRPr lang="en-PH" sz="3600" dirty="0">
              <a:solidFill>
                <a:srgbClr val="00B0F0"/>
              </a:solidFill>
              <a:latin typeface="Aaargh" panose="00000400000000000000" pitchFamily="2" charset="0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9130196" y="2195141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10085955" y="1084325"/>
            <a:ext cx="0" cy="50825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9700056" y="2195141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9401603" y="3429000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993353" y="3444633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830758" y="701040"/>
            <a:ext cx="586594" cy="0"/>
          </a:xfrm>
          <a:prstGeom prst="line">
            <a:avLst/>
          </a:prstGeom>
          <a:ln w="76200" cmpd="sng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9166566" y="2289712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9" name="Oval 138"/>
          <p:cNvSpPr/>
          <p:nvPr/>
        </p:nvSpPr>
        <p:spPr>
          <a:xfrm>
            <a:off x="9411097" y="2289712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0" name="Oval 139"/>
          <p:cNvSpPr/>
          <p:nvPr/>
        </p:nvSpPr>
        <p:spPr>
          <a:xfrm>
            <a:off x="9662418" y="2285900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1" name="Oval 140"/>
          <p:cNvSpPr/>
          <p:nvPr/>
        </p:nvSpPr>
        <p:spPr>
          <a:xfrm>
            <a:off x="10286650" y="2939503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2" name="Oval 141"/>
          <p:cNvSpPr/>
          <p:nvPr/>
        </p:nvSpPr>
        <p:spPr>
          <a:xfrm>
            <a:off x="10286650" y="3188674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3" name="Oval 142"/>
          <p:cNvSpPr/>
          <p:nvPr/>
        </p:nvSpPr>
        <p:spPr>
          <a:xfrm>
            <a:off x="11033164" y="3096786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4" name="Oval 143"/>
          <p:cNvSpPr/>
          <p:nvPr/>
        </p:nvSpPr>
        <p:spPr>
          <a:xfrm>
            <a:off x="9090950" y="3963397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5" name="Oval 144"/>
          <p:cNvSpPr/>
          <p:nvPr/>
        </p:nvSpPr>
        <p:spPr>
          <a:xfrm>
            <a:off x="9090950" y="4337499"/>
            <a:ext cx="164592" cy="1600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6" name="TextBox 145"/>
          <p:cNvSpPr txBox="1"/>
          <p:nvPr/>
        </p:nvSpPr>
        <p:spPr>
          <a:xfrm>
            <a:off x="9725380" y="767332"/>
            <a:ext cx="7283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NEXT</a:t>
            </a:r>
            <a:endParaRPr lang="en-PH" sz="105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9722877" y="4967890"/>
            <a:ext cx="728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00" dirty="0" smtClean="0">
                <a:solidFill>
                  <a:srgbClr val="00B0F0"/>
                </a:solidFill>
                <a:latin typeface="Aaargh" panose="00000400000000000000" pitchFamily="2" charset="0"/>
              </a:rPr>
              <a:t>TIME</a:t>
            </a:r>
            <a:endParaRPr lang="en-PH" sz="1100" dirty="0">
              <a:solidFill>
                <a:srgbClr val="00B0F0"/>
              </a:solidFill>
              <a:latin typeface="Aaargh" panose="00000400000000000000" pitchFamily="2" charset="0"/>
            </a:endParaRPr>
          </a:p>
        </p:txBody>
      </p:sp>
      <p:sp>
        <p:nvSpPr>
          <p:cNvPr id="148" name="Flowchart: Off-page Connector 147"/>
          <p:cNvSpPr/>
          <p:nvPr/>
        </p:nvSpPr>
        <p:spPr>
          <a:xfrm rot="5400000">
            <a:off x="9007800" y="306094"/>
            <a:ext cx="483457" cy="839842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9" name="TextBox 148"/>
          <p:cNvSpPr txBox="1"/>
          <p:nvPr/>
        </p:nvSpPr>
        <p:spPr>
          <a:xfrm>
            <a:off x="8988425" y="446595"/>
            <a:ext cx="72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10%</a:t>
            </a:r>
            <a:endParaRPr lang="en-PH" sz="200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887655" y="736818"/>
            <a:ext cx="8631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COMPLETION</a:t>
            </a:r>
            <a:endParaRPr lang="en-PH" sz="80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sp>
        <p:nvSpPr>
          <p:cNvPr id="151" name="Flowchart: Off-page Connector 150"/>
          <p:cNvSpPr/>
          <p:nvPr/>
        </p:nvSpPr>
        <p:spPr>
          <a:xfrm rot="16200000">
            <a:off x="10709906" y="306094"/>
            <a:ext cx="483457" cy="839842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2" name="TextBox 151"/>
          <p:cNvSpPr txBox="1"/>
          <p:nvPr/>
        </p:nvSpPr>
        <p:spPr>
          <a:xfrm>
            <a:off x="10472818" y="487711"/>
            <a:ext cx="8631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LEVEL</a:t>
            </a:r>
            <a:endParaRPr lang="en-PH" sz="105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552843" y="596564"/>
            <a:ext cx="72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1</a:t>
            </a:r>
            <a:endParaRPr lang="en-PH" sz="200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10286650" y="1021248"/>
            <a:ext cx="371437" cy="317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10395561" y="1356807"/>
            <a:ext cx="8631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GOAL</a:t>
            </a:r>
            <a:endParaRPr lang="en-PH" sz="1050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 rot="16200000">
            <a:off x="9725380" y="4307684"/>
            <a:ext cx="0" cy="50825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rot="16200000">
            <a:off x="9133453" y="4308135"/>
            <a:ext cx="0" cy="50825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8887655" y="3936532"/>
            <a:ext cx="0" cy="50825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8889598" y="3405256"/>
            <a:ext cx="0" cy="50825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8873269" y="3432504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10579947" y="3444633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0904459" y="3444633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11371556" y="2939503"/>
            <a:ext cx="0" cy="50825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0838755" y="2785337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0225020" y="2766483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9656545" y="2757056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9069951" y="2748622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1056859" y="3597033"/>
            <a:ext cx="586594" cy="0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8979844" y="2191792"/>
            <a:ext cx="0" cy="50825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0096488" y="1548479"/>
            <a:ext cx="0" cy="508255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Flowchart: Off-page Connector 113"/>
          <p:cNvSpPr/>
          <p:nvPr/>
        </p:nvSpPr>
        <p:spPr>
          <a:xfrm>
            <a:off x="1617420" y="3882348"/>
            <a:ext cx="965740" cy="411648"/>
          </a:xfrm>
          <a:prstGeom prst="flowChartOffpage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5" name="Flowchart: Off-page Connector 114"/>
          <p:cNvSpPr/>
          <p:nvPr/>
        </p:nvSpPr>
        <p:spPr>
          <a:xfrm rot="10800000">
            <a:off x="1617417" y="3708035"/>
            <a:ext cx="965740" cy="411648"/>
          </a:xfrm>
          <a:prstGeom prst="flowChartOffpage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6" name="TextBox 115"/>
          <p:cNvSpPr txBox="1"/>
          <p:nvPr/>
        </p:nvSpPr>
        <p:spPr>
          <a:xfrm>
            <a:off x="1384874" y="3817838"/>
            <a:ext cx="141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aargh" panose="00000400000000000000" pitchFamily="2" charset="0"/>
              </a:rPr>
              <a:t>ABOUT</a:t>
            </a:r>
            <a:endParaRPr lang="en-PH" dirty="0">
              <a:solidFill>
                <a:schemeClr val="tx1">
                  <a:lumMod val="85000"/>
                  <a:lumOff val="15000"/>
                </a:schemeClr>
              </a:solidFill>
              <a:latin typeface="Aaargh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1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4363503" y="1"/>
            <a:ext cx="3464995" cy="6857998"/>
          </a:xfrm>
          <a:prstGeom prst="roundRect">
            <a:avLst>
              <a:gd name="adj" fmla="val 5515"/>
            </a:avLst>
          </a:prstGeom>
          <a:gradFill>
            <a:gsLst>
              <a:gs pos="0">
                <a:srgbClr val="7030A0"/>
              </a:gs>
              <a:gs pos="100000">
                <a:srgbClr val="0070C0"/>
              </a:gs>
            </a:gsLst>
            <a:lin ang="5400000" scaled="1"/>
          </a:gradFill>
          <a:ln w="3175">
            <a:solidFill>
              <a:srgbClr val="000000">
                <a:lumMod val="95000"/>
                <a:lumOff val="5000"/>
              </a:srgb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57069" y="91440"/>
            <a:ext cx="3276600" cy="6659880"/>
          </a:xfrm>
          <a:prstGeom prst="roundRect">
            <a:avLst>
              <a:gd name="adj" fmla="val 2819"/>
            </a:avLst>
          </a:prstGeom>
          <a:solidFill>
            <a:schemeClr val="tx1">
              <a:lumMod val="85000"/>
              <a:lumOff val="15000"/>
            </a:schemeClr>
          </a:solidFill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579158" y="482053"/>
            <a:ext cx="3038085" cy="50749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sp>
        <p:nvSpPr>
          <p:cNvPr id="10" name="Left Arrow 9"/>
          <p:cNvSpPr/>
          <p:nvPr userDrawn="1"/>
        </p:nvSpPr>
        <p:spPr>
          <a:xfrm>
            <a:off x="4829594" y="6215335"/>
            <a:ext cx="270769" cy="117324"/>
          </a:xfrm>
          <a:prstGeom prst="leftArrow">
            <a:avLst>
              <a:gd name="adj1" fmla="val 0"/>
              <a:gd name="adj2" fmla="val 91165"/>
            </a:avLst>
          </a:prstGeom>
          <a:noFill/>
          <a:ln w="3175">
            <a:solidFill>
              <a:srgbClr val="FFFFFF"/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u="sng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21384124">
            <a:off x="5986079" y="6161552"/>
            <a:ext cx="212326" cy="227346"/>
            <a:chOff x="4194362" y="5874647"/>
            <a:chExt cx="252148" cy="269985"/>
          </a:xfrm>
          <a:solidFill>
            <a:srgbClr val="FFFFFF"/>
          </a:solidFill>
        </p:grpSpPr>
        <p:sp>
          <p:nvSpPr>
            <p:cNvPr id="13" name="Flowchart: Stored Data 12"/>
            <p:cNvSpPr/>
            <p:nvPr/>
          </p:nvSpPr>
          <p:spPr>
            <a:xfrm rot="6230930">
              <a:off x="4218638" y="5878261"/>
              <a:ext cx="115927" cy="108699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14" name="Flowchart: Stored Data 13"/>
            <p:cNvSpPr/>
            <p:nvPr/>
          </p:nvSpPr>
          <p:spPr>
            <a:xfrm rot="6230930">
              <a:off x="4190748" y="5989157"/>
              <a:ext cx="115927" cy="108699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15" name="Flowchart: Stored Data 14"/>
            <p:cNvSpPr/>
            <p:nvPr/>
          </p:nvSpPr>
          <p:spPr>
            <a:xfrm rot="16979296">
              <a:off x="4335573" y="5922200"/>
              <a:ext cx="114310" cy="107565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  <p:sp>
          <p:nvSpPr>
            <p:cNvPr id="16" name="Flowchart: Stored Data 15"/>
            <p:cNvSpPr/>
            <p:nvPr/>
          </p:nvSpPr>
          <p:spPr>
            <a:xfrm rot="16979296">
              <a:off x="4307999" y="6032886"/>
              <a:ext cx="115927" cy="107565"/>
            </a:xfrm>
            <a:prstGeom prst="flowChartOnlineStorag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prstClr val="white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667010" y="266078"/>
            <a:ext cx="860720" cy="52045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kern="0" dirty="0" smtClean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pic>
        <p:nvPicPr>
          <p:cNvPr id="4" name="Picture 2" descr="C:\Users\t-dantay\Documents\WPIcons\appbar.feature.search.rest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69" y="6091117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owchart: Off-page Connector 20"/>
          <p:cNvSpPr/>
          <p:nvPr/>
        </p:nvSpPr>
        <p:spPr>
          <a:xfrm>
            <a:off x="5671831" y="484338"/>
            <a:ext cx="866448" cy="599987"/>
          </a:xfrm>
          <a:prstGeom prst="flowChartOffpage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Flowchart: Off-page Connector 21"/>
          <p:cNvSpPr/>
          <p:nvPr/>
        </p:nvSpPr>
        <p:spPr>
          <a:xfrm rot="10800000">
            <a:off x="5793617" y="4962396"/>
            <a:ext cx="603504" cy="599987"/>
          </a:xfrm>
          <a:prstGeom prst="flowChartOffpage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5502805" y="2864447"/>
            <a:ext cx="365760" cy="3681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Flowchart: Off-page Connector 49"/>
          <p:cNvSpPr/>
          <p:nvPr/>
        </p:nvSpPr>
        <p:spPr>
          <a:xfrm rot="5400000">
            <a:off x="5017213" y="306094"/>
            <a:ext cx="483457" cy="839842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Flowchart: Off-page Connector 52"/>
          <p:cNvSpPr/>
          <p:nvPr/>
        </p:nvSpPr>
        <p:spPr>
          <a:xfrm rot="16200000">
            <a:off x="6719319" y="306094"/>
            <a:ext cx="483457" cy="839842"/>
          </a:xfrm>
          <a:prstGeom prst="flowChartOffpage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6081928" y="3757613"/>
            <a:ext cx="7201" cy="1235009"/>
          </a:xfrm>
          <a:prstGeom prst="line">
            <a:avLst/>
          </a:prstGeom>
          <a:ln w="76200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8827294" y="5211667"/>
            <a:ext cx="938212" cy="246180"/>
            <a:chOff x="8827294" y="5211667"/>
            <a:chExt cx="938212" cy="24618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8827294" y="5262390"/>
              <a:ext cx="938212" cy="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827294" y="5414790"/>
              <a:ext cx="938212" cy="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884444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967788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048751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136857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227344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10688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391651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479757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560720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644064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725027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rot="5400000">
            <a:off x="9174958" y="5564434"/>
            <a:ext cx="938212" cy="246180"/>
            <a:chOff x="8827294" y="5211667"/>
            <a:chExt cx="938212" cy="24618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827294" y="5262390"/>
              <a:ext cx="938212" cy="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827294" y="5414790"/>
              <a:ext cx="938212" cy="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884444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967788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9048751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9136857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227344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310688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391651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9479757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9560720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9644064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9725027" y="5211667"/>
              <a:ext cx="0" cy="246180"/>
            </a:xfrm>
            <a:prstGeom prst="line">
              <a:avLst/>
            </a:prstGeom>
            <a:ln w="34925" cmpd="sng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7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1424615" y="2873828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Oval 26"/>
          <p:cNvSpPr/>
          <p:nvPr/>
        </p:nvSpPr>
        <p:spPr>
          <a:xfrm>
            <a:off x="2245575" y="2872794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Oval 27"/>
          <p:cNvSpPr/>
          <p:nvPr/>
        </p:nvSpPr>
        <p:spPr>
          <a:xfrm>
            <a:off x="3122745" y="2872794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Oval 28"/>
          <p:cNvSpPr/>
          <p:nvPr/>
        </p:nvSpPr>
        <p:spPr>
          <a:xfrm>
            <a:off x="4376365" y="2871523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Oval 29"/>
          <p:cNvSpPr/>
          <p:nvPr/>
        </p:nvSpPr>
        <p:spPr>
          <a:xfrm>
            <a:off x="5141413" y="2871522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Oval 30"/>
          <p:cNvSpPr/>
          <p:nvPr/>
        </p:nvSpPr>
        <p:spPr>
          <a:xfrm>
            <a:off x="5962373" y="2870488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Oval 31"/>
          <p:cNvSpPr/>
          <p:nvPr/>
        </p:nvSpPr>
        <p:spPr>
          <a:xfrm>
            <a:off x="6839543" y="2870488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Oval 32"/>
          <p:cNvSpPr/>
          <p:nvPr/>
        </p:nvSpPr>
        <p:spPr>
          <a:xfrm>
            <a:off x="8065171" y="2871523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Oval 33"/>
          <p:cNvSpPr/>
          <p:nvPr/>
        </p:nvSpPr>
        <p:spPr>
          <a:xfrm>
            <a:off x="8830219" y="2871522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Oval 34"/>
          <p:cNvSpPr/>
          <p:nvPr/>
        </p:nvSpPr>
        <p:spPr>
          <a:xfrm>
            <a:off x="9651179" y="2870488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Oval 35"/>
          <p:cNvSpPr/>
          <p:nvPr/>
        </p:nvSpPr>
        <p:spPr>
          <a:xfrm>
            <a:off x="10528349" y="2870488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Oval 24"/>
          <p:cNvSpPr/>
          <p:nvPr/>
        </p:nvSpPr>
        <p:spPr>
          <a:xfrm>
            <a:off x="659567" y="2873829"/>
            <a:ext cx="612648" cy="609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/>
          <p:cNvSpPr/>
          <p:nvPr/>
        </p:nvSpPr>
        <p:spPr>
          <a:xfrm>
            <a:off x="462844" y="1727198"/>
            <a:ext cx="3556000" cy="1388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/>
          <p:cNvSpPr/>
          <p:nvPr/>
        </p:nvSpPr>
        <p:spPr>
          <a:xfrm>
            <a:off x="4171244" y="1727197"/>
            <a:ext cx="3556000" cy="1388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/>
          <p:cNvSpPr/>
          <p:nvPr/>
        </p:nvSpPr>
        <p:spPr>
          <a:xfrm>
            <a:off x="7879644" y="1727197"/>
            <a:ext cx="2652889" cy="13885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Snip Single Corner Rectangle 4"/>
          <p:cNvSpPr/>
          <p:nvPr/>
        </p:nvSpPr>
        <p:spPr>
          <a:xfrm>
            <a:off x="9076267" y="1727197"/>
            <a:ext cx="2359377" cy="1388533"/>
          </a:xfrm>
          <a:prstGeom prst="snip1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ounded Rectangle 5"/>
          <p:cNvSpPr/>
          <p:nvPr/>
        </p:nvSpPr>
        <p:spPr>
          <a:xfrm>
            <a:off x="659567" y="1948722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ounded Rectangle 6"/>
          <p:cNvSpPr/>
          <p:nvPr/>
        </p:nvSpPr>
        <p:spPr>
          <a:xfrm>
            <a:off x="1336622" y="1948722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ounded Rectangle 7"/>
          <p:cNvSpPr/>
          <p:nvPr/>
        </p:nvSpPr>
        <p:spPr>
          <a:xfrm>
            <a:off x="2013677" y="1948722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ounded Rectangle 8"/>
          <p:cNvSpPr/>
          <p:nvPr/>
        </p:nvSpPr>
        <p:spPr>
          <a:xfrm>
            <a:off x="2690732" y="1948722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ounded Rectangle 9"/>
          <p:cNvSpPr/>
          <p:nvPr/>
        </p:nvSpPr>
        <p:spPr>
          <a:xfrm>
            <a:off x="3332303" y="1948721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ounded Rectangle 10"/>
          <p:cNvSpPr/>
          <p:nvPr/>
        </p:nvSpPr>
        <p:spPr>
          <a:xfrm>
            <a:off x="4350548" y="1948722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ounded Rectangle 11"/>
          <p:cNvSpPr/>
          <p:nvPr/>
        </p:nvSpPr>
        <p:spPr>
          <a:xfrm>
            <a:off x="5027603" y="1948722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ounded Rectangle 12"/>
          <p:cNvSpPr/>
          <p:nvPr/>
        </p:nvSpPr>
        <p:spPr>
          <a:xfrm>
            <a:off x="5704658" y="1948722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ounded Rectangle 13"/>
          <p:cNvSpPr/>
          <p:nvPr/>
        </p:nvSpPr>
        <p:spPr>
          <a:xfrm>
            <a:off x="6381713" y="1948722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ounded Rectangle 14"/>
          <p:cNvSpPr/>
          <p:nvPr/>
        </p:nvSpPr>
        <p:spPr>
          <a:xfrm>
            <a:off x="7023284" y="1948721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ounded Rectangle 15"/>
          <p:cNvSpPr/>
          <p:nvPr/>
        </p:nvSpPr>
        <p:spPr>
          <a:xfrm>
            <a:off x="8012197" y="1948722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ounded Rectangle 16"/>
          <p:cNvSpPr/>
          <p:nvPr/>
        </p:nvSpPr>
        <p:spPr>
          <a:xfrm>
            <a:off x="8689252" y="1948722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ounded Rectangle 17"/>
          <p:cNvSpPr/>
          <p:nvPr/>
        </p:nvSpPr>
        <p:spPr>
          <a:xfrm>
            <a:off x="9366307" y="1948722"/>
            <a:ext cx="524655" cy="3297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Snip Single Corner Rectangle 20"/>
          <p:cNvSpPr/>
          <p:nvPr/>
        </p:nvSpPr>
        <p:spPr>
          <a:xfrm>
            <a:off x="10028420" y="1948721"/>
            <a:ext cx="854439" cy="329783"/>
          </a:xfrm>
          <a:prstGeom prst="snip1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ounded Rectangle 21"/>
          <p:cNvSpPr/>
          <p:nvPr/>
        </p:nvSpPr>
        <p:spPr>
          <a:xfrm>
            <a:off x="659567" y="2438400"/>
            <a:ext cx="1633690" cy="43542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ounded Rectangle 22"/>
          <p:cNvSpPr/>
          <p:nvPr/>
        </p:nvSpPr>
        <p:spPr>
          <a:xfrm>
            <a:off x="4315554" y="2438400"/>
            <a:ext cx="1633690" cy="43542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ounded Rectangle 23"/>
          <p:cNvSpPr/>
          <p:nvPr/>
        </p:nvSpPr>
        <p:spPr>
          <a:xfrm>
            <a:off x="8065915" y="2438399"/>
            <a:ext cx="1633690" cy="43542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ounded Rectangle 36"/>
          <p:cNvSpPr/>
          <p:nvPr/>
        </p:nvSpPr>
        <p:spPr>
          <a:xfrm>
            <a:off x="3307787" y="2994696"/>
            <a:ext cx="1567416" cy="12268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ounded Rectangle 37"/>
          <p:cNvSpPr/>
          <p:nvPr/>
        </p:nvSpPr>
        <p:spPr>
          <a:xfrm>
            <a:off x="6943536" y="2993872"/>
            <a:ext cx="1567416" cy="12268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TextBox 38"/>
          <p:cNvSpPr txBox="1"/>
          <p:nvPr/>
        </p:nvSpPr>
        <p:spPr>
          <a:xfrm>
            <a:off x="4171244" y="2393210"/>
            <a:ext cx="18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 smtClean="0">
                <a:solidFill>
                  <a:schemeClr val="bg1"/>
                </a:solidFill>
                <a:latin typeface="Carton" pitchFamily="50" charset="0"/>
              </a:rPr>
              <a:t>gamedes</a:t>
            </a:r>
            <a:endParaRPr lang="en-PH" sz="2400" dirty="0">
              <a:solidFill>
                <a:schemeClr val="bg1"/>
              </a:solidFill>
              <a:latin typeface="Carton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5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92480"/>
            <a:ext cx="919824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9900" dirty="0" smtClean="0"/>
              <a:t>Cover Photos</a:t>
            </a:r>
            <a:endParaRPr lang="en-PH" sz="19900" dirty="0"/>
          </a:p>
        </p:txBody>
      </p:sp>
    </p:spTree>
    <p:extLst>
      <p:ext uri="{BB962C8B-B14F-4D97-AF65-F5344CB8AC3E}">
        <p14:creationId xmlns:p14="http://schemas.microsoft.com/office/powerpoint/2010/main" val="152294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8813" y="1869332"/>
            <a:ext cx="8686799" cy="297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7531129" y="2478932"/>
            <a:ext cx="1019484" cy="10194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3712332" y="2440452"/>
            <a:ext cx="1019484" cy="10194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6137059" y="2105843"/>
            <a:ext cx="2004491" cy="200449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4816813" y="1869332"/>
            <a:ext cx="2430978" cy="22410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/>
          <p:cNvSpPr/>
          <p:nvPr/>
        </p:nvSpPr>
        <p:spPr>
          <a:xfrm>
            <a:off x="6798013" y="2762590"/>
            <a:ext cx="1363223" cy="1164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165107" y="2132533"/>
            <a:ext cx="2086788" cy="197780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/>
          <p:cNvSpPr/>
          <p:nvPr/>
        </p:nvSpPr>
        <p:spPr>
          <a:xfrm>
            <a:off x="4207213" y="2936132"/>
            <a:ext cx="959985" cy="10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/>
          <p:cNvSpPr/>
          <p:nvPr/>
        </p:nvSpPr>
        <p:spPr>
          <a:xfrm>
            <a:off x="5281138" y="2503012"/>
            <a:ext cx="1371600" cy="1423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Oval 10"/>
          <p:cNvSpPr/>
          <p:nvPr/>
        </p:nvSpPr>
        <p:spPr>
          <a:xfrm>
            <a:off x="5045413" y="1893412"/>
            <a:ext cx="1371600" cy="1423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Oval 11"/>
          <p:cNvSpPr/>
          <p:nvPr/>
        </p:nvSpPr>
        <p:spPr>
          <a:xfrm>
            <a:off x="6188413" y="2174132"/>
            <a:ext cx="1371600" cy="1423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Oval 12"/>
          <p:cNvSpPr/>
          <p:nvPr/>
        </p:nvSpPr>
        <p:spPr>
          <a:xfrm>
            <a:off x="4512013" y="2707532"/>
            <a:ext cx="1371600" cy="1423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Oval 13"/>
          <p:cNvSpPr/>
          <p:nvPr/>
        </p:nvSpPr>
        <p:spPr>
          <a:xfrm>
            <a:off x="4588213" y="2350612"/>
            <a:ext cx="1371600" cy="1423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ounded Rectangle 14"/>
          <p:cNvSpPr/>
          <p:nvPr/>
        </p:nvSpPr>
        <p:spPr>
          <a:xfrm>
            <a:off x="4133488" y="3240932"/>
            <a:ext cx="4027748" cy="9049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6" name="Group 15"/>
          <p:cNvGrpSpPr/>
          <p:nvPr/>
        </p:nvGrpSpPr>
        <p:grpSpPr>
          <a:xfrm>
            <a:off x="4424281" y="2175313"/>
            <a:ext cx="3364332" cy="1294219"/>
            <a:chOff x="1901500" y="912972"/>
            <a:chExt cx="3364332" cy="1294219"/>
          </a:xfrm>
        </p:grpSpPr>
        <p:sp>
          <p:nvSpPr>
            <p:cNvPr id="17" name="TextBox 16"/>
            <p:cNvSpPr txBox="1"/>
            <p:nvPr/>
          </p:nvSpPr>
          <p:spPr>
            <a:xfrm rot="21317298">
              <a:off x="1901500" y="1006862"/>
              <a:ext cx="1622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7200" dirty="0" smtClean="0">
                  <a:solidFill>
                    <a:srgbClr val="002060"/>
                  </a:solidFill>
                  <a:latin typeface="Mission Script" panose="02000000000000000000" pitchFamily="50" charset="0"/>
                  <a:ea typeface="Penelope Anne" panose="02000603000000000000" pitchFamily="2" charset="0"/>
                  <a:cs typeface="Urdu Typesetting" pitchFamily="66" charset="-78"/>
                </a:rPr>
                <a:t>Bits</a:t>
              </a:r>
              <a:endParaRPr lang="en-PH" sz="7200" dirty="0">
                <a:solidFill>
                  <a:srgbClr val="002060"/>
                </a:solidFill>
                <a:latin typeface="Mission Script" panose="02000000000000000000" pitchFamily="50" charset="0"/>
                <a:ea typeface="Penelope Anne" panose="02000603000000000000" pitchFamily="2" charset="0"/>
                <a:cs typeface="Urdu Typesetting" pitchFamily="66" charset="-7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1317298">
              <a:off x="2668417" y="936917"/>
              <a:ext cx="1622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7200" dirty="0" smtClean="0">
                  <a:solidFill>
                    <a:srgbClr val="FF2F2F"/>
                  </a:solidFill>
                  <a:latin typeface="Mission Script" panose="02000000000000000000" pitchFamily="50" charset="0"/>
                  <a:ea typeface="Penelope Anne" panose="02000603000000000000" pitchFamily="2" charset="0"/>
                  <a:cs typeface="Urdu Typesetting" pitchFamily="66" charset="-78"/>
                </a:rPr>
                <a:t>&amp;</a:t>
              </a:r>
              <a:endParaRPr lang="en-PH" sz="7200" dirty="0">
                <a:solidFill>
                  <a:srgbClr val="FF2F2F"/>
                </a:solidFill>
                <a:latin typeface="Mission Script" panose="02000000000000000000" pitchFamily="50" charset="0"/>
                <a:ea typeface="Penelope Anne" panose="02000603000000000000" pitchFamily="2" charset="0"/>
                <a:cs typeface="Urdu Typesetting" pitchFamily="66" charset="-7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317298">
              <a:off x="3395904" y="912972"/>
              <a:ext cx="18699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7200" dirty="0" smtClean="0">
                  <a:solidFill>
                    <a:srgbClr val="002060"/>
                  </a:solidFill>
                  <a:latin typeface="Mission Script" panose="02000000000000000000" pitchFamily="50" charset="0"/>
                  <a:ea typeface="Penelope Anne" panose="02000603000000000000" pitchFamily="2" charset="0"/>
                  <a:cs typeface="Urdu Typesetting" pitchFamily="66" charset="-78"/>
                </a:rPr>
                <a:t>Bytes</a:t>
              </a:r>
              <a:endParaRPr lang="en-PH" sz="7200" dirty="0">
                <a:solidFill>
                  <a:srgbClr val="002060"/>
                </a:solidFill>
                <a:latin typeface="Mission Script" panose="02000000000000000000" pitchFamily="50" charset="0"/>
                <a:ea typeface="Penelope Anne" panose="02000603000000000000" pitchFamily="2" charset="0"/>
                <a:cs typeface="Urdu Typesetting" pitchFamily="66" charset="-7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327304" y="3240932"/>
            <a:ext cx="5668509" cy="770878"/>
            <a:chOff x="1272415" y="2154605"/>
            <a:chExt cx="4567272" cy="770878"/>
          </a:xfrm>
        </p:grpSpPr>
        <p:sp>
          <p:nvSpPr>
            <p:cNvPr id="21" name="Down Ribbon 20"/>
            <p:cNvSpPr/>
            <p:nvPr/>
          </p:nvSpPr>
          <p:spPr>
            <a:xfrm>
              <a:off x="1315690" y="2154605"/>
              <a:ext cx="4523997" cy="710930"/>
            </a:xfrm>
            <a:prstGeom prst="ribbon">
              <a:avLst>
                <a:gd name="adj1" fmla="val 17950"/>
                <a:gd name="adj2" fmla="val 75000"/>
              </a:avLst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72415" y="2156042"/>
              <a:ext cx="29867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400" dirty="0" smtClean="0">
                  <a:latin typeface="Attentica 4F UltraLight" pitchFamily="2" charset="0"/>
                  <a:cs typeface="Urdu Typesetting" pitchFamily="66" charset="-78"/>
                </a:rPr>
                <a:t>LSCS Publications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711712" y="3902388"/>
            <a:ext cx="2800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 smtClean="0">
                <a:solidFill>
                  <a:schemeClr val="tx2">
                    <a:lumMod val="75000"/>
                  </a:schemeClr>
                </a:solidFill>
                <a:latin typeface="Homestead Regular" panose="02000506020000020004" pitchFamily="2" charset="0"/>
                <a:ea typeface="Penelope Anne" panose="02000603000000000000" pitchFamily="2" charset="0"/>
                <a:cs typeface="Urdu Typesetting" pitchFamily="66" charset="-78"/>
              </a:rPr>
              <a:t>Term 2, 2013-14</a:t>
            </a:r>
            <a:endParaRPr lang="en-PH" sz="1600" dirty="0">
              <a:solidFill>
                <a:schemeClr val="tx2">
                  <a:lumMod val="75000"/>
                </a:schemeClr>
              </a:solidFill>
              <a:latin typeface="Homestead Regular" panose="02000506020000020004" pitchFamily="2" charset="0"/>
              <a:ea typeface="Penelope Anne" panose="02000603000000000000" pitchFamily="2" charset="0"/>
              <a:cs typeface="Urdu Typesetting" pitchFamily="66" charset="-78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3146068" y="1965931"/>
            <a:ext cx="533822" cy="53382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7909182" y="2009013"/>
            <a:ext cx="330497" cy="33049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159441" y="2009761"/>
            <a:ext cx="258439" cy="258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2731351" y="2538139"/>
            <a:ext cx="258439" cy="258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2596819" y="2268200"/>
            <a:ext cx="164371" cy="16437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2768770" y="2105843"/>
            <a:ext cx="164371" cy="16437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8396045" y="2238274"/>
            <a:ext cx="164371" cy="16437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8617367" y="2502987"/>
            <a:ext cx="164371" cy="16437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8875750" y="2201696"/>
            <a:ext cx="164371" cy="16437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TextBox 32"/>
          <p:cNvSpPr txBox="1"/>
          <p:nvPr/>
        </p:nvSpPr>
        <p:spPr>
          <a:xfrm rot="20581511">
            <a:off x="1693389" y="3384823"/>
            <a:ext cx="1622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 smtClean="0">
                <a:solidFill>
                  <a:srgbClr val="002060"/>
                </a:solidFill>
                <a:latin typeface="Mission Script" panose="02000000000000000000" pitchFamily="50" charset="0"/>
                <a:ea typeface="Penelope Anne" panose="02000603000000000000" pitchFamily="2" charset="0"/>
                <a:cs typeface="Urdu Typesetting" pitchFamily="66" charset="-78"/>
              </a:rPr>
              <a:t>Grab</a:t>
            </a:r>
            <a:endParaRPr lang="en-PH" sz="4400" dirty="0">
              <a:solidFill>
                <a:srgbClr val="002060"/>
              </a:solidFill>
              <a:latin typeface="Mission Script" panose="02000000000000000000" pitchFamily="50" charset="0"/>
              <a:ea typeface="Penelope Anne" panose="02000603000000000000" pitchFamily="2" charset="0"/>
              <a:cs typeface="Urdu Typesetting" pitchFamily="66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 rot="20581511">
            <a:off x="2017654" y="3603898"/>
            <a:ext cx="1622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 smtClean="0">
                <a:solidFill>
                  <a:srgbClr val="002060"/>
                </a:solidFill>
                <a:latin typeface="Mission Script" panose="02000000000000000000" pitchFamily="50" charset="0"/>
                <a:ea typeface="Penelope Anne" panose="02000603000000000000" pitchFamily="2" charset="0"/>
                <a:cs typeface="Urdu Typesetting" pitchFamily="66" charset="-78"/>
              </a:rPr>
              <a:t>a copy</a:t>
            </a:r>
            <a:endParaRPr lang="en-PH" sz="4400" dirty="0">
              <a:solidFill>
                <a:srgbClr val="002060"/>
              </a:solidFill>
              <a:latin typeface="Mission Script" panose="02000000000000000000" pitchFamily="50" charset="0"/>
              <a:ea typeface="Penelope Anne" panose="02000603000000000000" pitchFamily="2" charset="0"/>
              <a:cs typeface="Urdu Typesetting" pitchFamily="66" charset="-78"/>
            </a:endParaRPr>
          </a:p>
        </p:txBody>
      </p:sp>
      <p:sp>
        <p:nvSpPr>
          <p:cNvPr id="35" name="TextBox 34"/>
          <p:cNvSpPr txBox="1"/>
          <p:nvPr/>
        </p:nvSpPr>
        <p:spPr>
          <a:xfrm rot="20581511">
            <a:off x="2247825" y="4001127"/>
            <a:ext cx="1622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 smtClean="0">
                <a:solidFill>
                  <a:schemeClr val="bg1">
                    <a:lumMod val="95000"/>
                  </a:schemeClr>
                </a:solidFill>
                <a:latin typeface="Mission Script" panose="02000000000000000000" pitchFamily="50" charset="0"/>
                <a:ea typeface="Penelope Anne" panose="02000603000000000000" pitchFamily="2" charset="0"/>
                <a:cs typeface="Urdu Typesetting" pitchFamily="66" charset="-78"/>
              </a:rPr>
              <a:t>when possible</a:t>
            </a:r>
            <a:endParaRPr lang="en-PH" sz="2400" dirty="0">
              <a:solidFill>
                <a:schemeClr val="bg1">
                  <a:lumMod val="95000"/>
                </a:schemeClr>
              </a:solidFill>
              <a:latin typeface="Mission Script" panose="02000000000000000000" pitchFamily="50" charset="0"/>
              <a:ea typeface="Penelope Anne" panose="02000603000000000000" pitchFamily="2" charset="0"/>
              <a:cs typeface="Urdu Typesetting" pitchFamily="66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436438" y="3898097"/>
            <a:ext cx="134111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1714712" lon="19584101" rev="21420762"/>
              </a:camera>
              <a:lightRig rig="threePt" dir="t"/>
            </a:scene3d>
          </a:bodyPr>
          <a:lstStyle/>
          <a:p>
            <a:r>
              <a:rPr lang="en-PH" sz="2000" dirty="0" smtClean="0">
                <a:solidFill>
                  <a:srgbClr val="002060"/>
                </a:solidFill>
                <a:latin typeface="Bebas" pitchFamily="2" charset="0"/>
                <a:ea typeface="Penelope Anne" panose="02000603000000000000" pitchFamily="2" charset="0"/>
                <a:cs typeface="Urdu Typesetting" pitchFamily="66" charset="-78"/>
              </a:rPr>
              <a:t>La salle</a:t>
            </a:r>
            <a:endParaRPr lang="en-PH" sz="2000" dirty="0">
              <a:solidFill>
                <a:srgbClr val="002060"/>
              </a:solidFill>
              <a:latin typeface="Bebas" pitchFamily="2" charset="0"/>
              <a:ea typeface="Penelope Anne" panose="02000603000000000000" pitchFamily="2" charset="0"/>
              <a:cs typeface="Urdu Typesetting" pitchFamily="66" charset="-7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453577" y="4126697"/>
            <a:ext cx="134111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1714712" lon="19584101" rev="21420762"/>
              </a:camera>
              <a:lightRig rig="threePt" dir="t"/>
            </a:scene3d>
          </a:bodyPr>
          <a:lstStyle/>
          <a:p>
            <a:r>
              <a:rPr lang="en-PH" sz="1600" dirty="0" smtClean="0">
                <a:solidFill>
                  <a:srgbClr val="002060"/>
                </a:solidFill>
                <a:latin typeface="Bebas" pitchFamily="2" charset="0"/>
                <a:ea typeface="Penelope Anne" panose="02000603000000000000" pitchFamily="2" charset="0"/>
                <a:cs typeface="Urdu Typesetting" pitchFamily="66" charset="-78"/>
              </a:rPr>
              <a:t>Computer</a:t>
            </a:r>
            <a:endParaRPr lang="en-PH" sz="1600" dirty="0">
              <a:solidFill>
                <a:srgbClr val="002060"/>
              </a:solidFill>
              <a:latin typeface="Bebas" pitchFamily="2" charset="0"/>
              <a:ea typeface="Penelope Anne" panose="02000603000000000000" pitchFamily="2" charset="0"/>
              <a:cs typeface="Urdu Typesetting" pitchFamily="66" charset="-78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8126151" y="4467752"/>
            <a:ext cx="2026920" cy="365760"/>
          </a:xfrm>
          <a:custGeom>
            <a:avLst/>
            <a:gdLst>
              <a:gd name="connsiteX0" fmla="*/ 2026920 w 2026920"/>
              <a:gd name="connsiteY0" fmla="*/ 365760 h 365760"/>
              <a:gd name="connsiteX1" fmla="*/ 1920240 w 2026920"/>
              <a:gd name="connsiteY1" fmla="*/ 68580 h 365760"/>
              <a:gd name="connsiteX2" fmla="*/ 1874520 w 2026920"/>
              <a:gd name="connsiteY2" fmla="*/ 281940 h 365760"/>
              <a:gd name="connsiteX3" fmla="*/ 1805940 w 2026920"/>
              <a:gd name="connsiteY3" fmla="*/ 167640 h 365760"/>
              <a:gd name="connsiteX4" fmla="*/ 1767840 w 2026920"/>
              <a:gd name="connsiteY4" fmla="*/ 312420 h 365760"/>
              <a:gd name="connsiteX5" fmla="*/ 1546860 w 2026920"/>
              <a:gd name="connsiteY5" fmla="*/ 83820 h 365760"/>
              <a:gd name="connsiteX6" fmla="*/ 1661160 w 2026920"/>
              <a:gd name="connsiteY6" fmla="*/ 297180 h 365760"/>
              <a:gd name="connsiteX7" fmla="*/ 1463040 w 2026920"/>
              <a:gd name="connsiteY7" fmla="*/ 175260 h 365760"/>
              <a:gd name="connsiteX8" fmla="*/ 1356360 w 2026920"/>
              <a:gd name="connsiteY8" fmla="*/ 274320 h 365760"/>
              <a:gd name="connsiteX9" fmla="*/ 1424940 w 2026920"/>
              <a:gd name="connsiteY9" fmla="*/ 53340 h 365760"/>
              <a:gd name="connsiteX10" fmla="*/ 1234440 w 2026920"/>
              <a:gd name="connsiteY10" fmla="*/ 266700 h 365760"/>
              <a:gd name="connsiteX11" fmla="*/ 1257300 w 2026920"/>
              <a:gd name="connsiteY11" fmla="*/ 83820 h 365760"/>
              <a:gd name="connsiteX12" fmla="*/ 1120140 w 2026920"/>
              <a:gd name="connsiteY12" fmla="*/ 320040 h 365760"/>
              <a:gd name="connsiteX13" fmla="*/ 845820 w 2026920"/>
              <a:gd name="connsiteY13" fmla="*/ 121920 h 365760"/>
              <a:gd name="connsiteX14" fmla="*/ 830580 w 2026920"/>
              <a:gd name="connsiteY14" fmla="*/ 274320 h 365760"/>
              <a:gd name="connsiteX15" fmla="*/ 594360 w 2026920"/>
              <a:gd name="connsiteY15" fmla="*/ 175260 h 365760"/>
              <a:gd name="connsiteX16" fmla="*/ 502920 w 2026920"/>
              <a:gd name="connsiteY16" fmla="*/ 266700 h 365760"/>
              <a:gd name="connsiteX17" fmla="*/ 541020 w 2026920"/>
              <a:gd name="connsiteY17" fmla="*/ 22860 h 365760"/>
              <a:gd name="connsiteX18" fmla="*/ 350520 w 2026920"/>
              <a:gd name="connsiteY18" fmla="*/ 251460 h 365760"/>
              <a:gd name="connsiteX19" fmla="*/ 281940 w 2026920"/>
              <a:gd name="connsiteY19" fmla="*/ 106680 h 365760"/>
              <a:gd name="connsiteX20" fmla="*/ 220980 w 2026920"/>
              <a:gd name="connsiteY20" fmla="*/ 213360 h 365760"/>
              <a:gd name="connsiteX21" fmla="*/ 114300 w 2026920"/>
              <a:gd name="connsiteY21" fmla="*/ 0 h 365760"/>
              <a:gd name="connsiteX22" fmla="*/ 83820 w 2026920"/>
              <a:gd name="connsiteY22" fmla="*/ 205740 h 365760"/>
              <a:gd name="connsiteX23" fmla="*/ 0 w 2026920"/>
              <a:gd name="connsiteY23" fmla="*/ 60960 h 365760"/>
              <a:gd name="connsiteX24" fmla="*/ 15240 w 2026920"/>
              <a:gd name="connsiteY24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26920" h="365760">
                <a:moveTo>
                  <a:pt x="2026920" y="365760"/>
                </a:moveTo>
                <a:lnTo>
                  <a:pt x="1920240" y="68580"/>
                </a:lnTo>
                <a:lnTo>
                  <a:pt x="1874520" y="281940"/>
                </a:lnTo>
                <a:lnTo>
                  <a:pt x="1805940" y="167640"/>
                </a:lnTo>
                <a:lnTo>
                  <a:pt x="1767840" y="312420"/>
                </a:lnTo>
                <a:lnTo>
                  <a:pt x="1546860" y="83820"/>
                </a:lnTo>
                <a:lnTo>
                  <a:pt x="1661160" y="297180"/>
                </a:lnTo>
                <a:lnTo>
                  <a:pt x="1463040" y="175260"/>
                </a:lnTo>
                <a:lnTo>
                  <a:pt x="1356360" y="274320"/>
                </a:lnTo>
                <a:lnTo>
                  <a:pt x="1424940" y="53340"/>
                </a:lnTo>
                <a:lnTo>
                  <a:pt x="1234440" y="266700"/>
                </a:lnTo>
                <a:lnTo>
                  <a:pt x="1257300" y="83820"/>
                </a:lnTo>
                <a:lnTo>
                  <a:pt x="1120140" y="320040"/>
                </a:lnTo>
                <a:lnTo>
                  <a:pt x="845820" y="121920"/>
                </a:lnTo>
                <a:lnTo>
                  <a:pt x="830580" y="274320"/>
                </a:lnTo>
                <a:lnTo>
                  <a:pt x="594360" y="175260"/>
                </a:lnTo>
                <a:lnTo>
                  <a:pt x="502920" y="266700"/>
                </a:lnTo>
                <a:lnTo>
                  <a:pt x="541020" y="22860"/>
                </a:lnTo>
                <a:lnTo>
                  <a:pt x="350520" y="251460"/>
                </a:lnTo>
                <a:lnTo>
                  <a:pt x="281940" y="106680"/>
                </a:lnTo>
                <a:lnTo>
                  <a:pt x="220980" y="213360"/>
                </a:lnTo>
                <a:lnTo>
                  <a:pt x="114300" y="0"/>
                </a:lnTo>
                <a:lnTo>
                  <a:pt x="83820" y="205740"/>
                </a:lnTo>
                <a:lnTo>
                  <a:pt x="0" y="60960"/>
                </a:lnTo>
                <a:lnTo>
                  <a:pt x="15240" y="365760"/>
                </a:lnTo>
              </a:path>
            </a:pathLst>
          </a:custGeom>
          <a:solidFill>
            <a:srgbClr val="00A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TextBox 38"/>
          <p:cNvSpPr txBox="1"/>
          <p:nvPr/>
        </p:nvSpPr>
        <p:spPr>
          <a:xfrm>
            <a:off x="9474538" y="4309875"/>
            <a:ext cx="134111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RightUp">
                <a:rot lat="1714712" lon="19584101" rev="21420762"/>
              </a:camera>
              <a:lightRig rig="threePt" dir="t"/>
            </a:scene3d>
          </a:bodyPr>
          <a:lstStyle/>
          <a:p>
            <a:r>
              <a:rPr lang="en-PH" sz="2000" dirty="0" smtClean="0">
                <a:solidFill>
                  <a:srgbClr val="002060"/>
                </a:solidFill>
                <a:latin typeface="Bebas" pitchFamily="2" charset="0"/>
                <a:ea typeface="Penelope Anne" panose="02000603000000000000" pitchFamily="2" charset="0"/>
                <a:cs typeface="Urdu Typesetting" pitchFamily="66" charset="-78"/>
              </a:rPr>
              <a:t>Society</a:t>
            </a:r>
            <a:endParaRPr lang="en-PH" sz="2000" dirty="0">
              <a:solidFill>
                <a:srgbClr val="002060"/>
              </a:solidFill>
              <a:latin typeface="Bebas" pitchFamily="2" charset="0"/>
              <a:ea typeface="Penelope Anne" panose="02000603000000000000" pitchFamily="2" charset="0"/>
              <a:cs typeface="Urdu Typesetting" pitchFamily="66" charset="-78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9684088" y="4536332"/>
            <a:ext cx="695325" cy="200025"/>
          </a:xfrm>
          <a:custGeom>
            <a:avLst/>
            <a:gdLst>
              <a:gd name="connsiteX0" fmla="*/ 0 w 695325"/>
              <a:gd name="connsiteY0" fmla="*/ 200025 h 200025"/>
              <a:gd name="connsiteX1" fmla="*/ 695325 w 695325"/>
              <a:gd name="connsiteY1" fmla="*/ 0 h 200025"/>
              <a:gd name="connsiteX2" fmla="*/ 695325 w 695325"/>
              <a:gd name="connsiteY2" fmla="*/ 161925 h 200025"/>
              <a:gd name="connsiteX3" fmla="*/ 695325 w 695325"/>
              <a:gd name="connsiteY3" fmla="*/ 19050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200025">
                <a:moveTo>
                  <a:pt x="0" y="200025"/>
                </a:moveTo>
                <a:lnTo>
                  <a:pt x="695325" y="0"/>
                </a:lnTo>
                <a:lnTo>
                  <a:pt x="695325" y="161925"/>
                </a:lnTo>
                <a:lnTo>
                  <a:pt x="695325" y="190500"/>
                </a:lnTo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9128261" y="2440191"/>
            <a:ext cx="164371" cy="16437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8522271" y="2388531"/>
            <a:ext cx="533822" cy="53382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Freeform 42"/>
          <p:cNvSpPr/>
          <p:nvPr/>
        </p:nvSpPr>
        <p:spPr>
          <a:xfrm>
            <a:off x="3795733" y="4193432"/>
            <a:ext cx="4785360" cy="647700"/>
          </a:xfrm>
          <a:custGeom>
            <a:avLst/>
            <a:gdLst>
              <a:gd name="connsiteX0" fmla="*/ 0 w 4785360"/>
              <a:gd name="connsiteY0" fmla="*/ 640080 h 647700"/>
              <a:gd name="connsiteX1" fmla="*/ 45720 w 4785360"/>
              <a:gd name="connsiteY1" fmla="*/ 480060 h 647700"/>
              <a:gd name="connsiteX2" fmla="*/ 114300 w 4785360"/>
              <a:gd name="connsiteY2" fmla="*/ 563880 h 647700"/>
              <a:gd name="connsiteX3" fmla="*/ 236220 w 4785360"/>
              <a:gd name="connsiteY3" fmla="*/ 281940 h 647700"/>
              <a:gd name="connsiteX4" fmla="*/ 304800 w 4785360"/>
              <a:gd name="connsiteY4" fmla="*/ 563880 h 647700"/>
              <a:gd name="connsiteX5" fmla="*/ 358140 w 4785360"/>
              <a:gd name="connsiteY5" fmla="*/ 449580 h 647700"/>
              <a:gd name="connsiteX6" fmla="*/ 411480 w 4785360"/>
              <a:gd name="connsiteY6" fmla="*/ 563880 h 647700"/>
              <a:gd name="connsiteX7" fmla="*/ 701040 w 4785360"/>
              <a:gd name="connsiteY7" fmla="*/ 213360 h 647700"/>
              <a:gd name="connsiteX8" fmla="*/ 601980 w 4785360"/>
              <a:gd name="connsiteY8" fmla="*/ 518160 h 647700"/>
              <a:gd name="connsiteX9" fmla="*/ 762000 w 4785360"/>
              <a:gd name="connsiteY9" fmla="*/ 381000 h 647700"/>
              <a:gd name="connsiteX10" fmla="*/ 929640 w 4785360"/>
              <a:gd name="connsiteY10" fmla="*/ 541020 h 647700"/>
              <a:gd name="connsiteX11" fmla="*/ 891540 w 4785360"/>
              <a:gd name="connsiteY11" fmla="*/ 144780 h 647700"/>
              <a:gd name="connsiteX12" fmla="*/ 1112520 w 4785360"/>
              <a:gd name="connsiteY12" fmla="*/ 541020 h 647700"/>
              <a:gd name="connsiteX13" fmla="*/ 1257300 w 4785360"/>
              <a:gd name="connsiteY13" fmla="*/ 388620 h 647700"/>
              <a:gd name="connsiteX14" fmla="*/ 1341120 w 4785360"/>
              <a:gd name="connsiteY14" fmla="*/ 472440 h 647700"/>
              <a:gd name="connsiteX15" fmla="*/ 1775460 w 4785360"/>
              <a:gd name="connsiteY15" fmla="*/ 213360 h 647700"/>
              <a:gd name="connsiteX16" fmla="*/ 1554480 w 4785360"/>
              <a:gd name="connsiteY16" fmla="*/ 525780 h 647700"/>
              <a:gd name="connsiteX17" fmla="*/ 1836420 w 4785360"/>
              <a:gd name="connsiteY17" fmla="*/ 518160 h 647700"/>
              <a:gd name="connsiteX18" fmla="*/ 1965960 w 4785360"/>
              <a:gd name="connsiteY18" fmla="*/ 358140 h 647700"/>
              <a:gd name="connsiteX19" fmla="*/ 2080260 w 4785360"/>
              <a:gd name="connsiteY19" fmla="*/ 525780 h 647700"/>
              <a:gd name="connsiteX20" fmla="*/ 2255520 w 4785360"/>
              <a:gd name="connsiteY20" fmla="*/ 213360 h 647700"/>
              <a:gd name="connsiteX21" fmla="*/ 2331720 w 4785360"/>
              <a:gd name="connsiteY21" fmla="*/ 510540 h 647700"/>
              <a:gd name="connsiteX22" fmla="*/ 2407920 w 4785360"/>
              <a:gd name="connsiteY22" fmla="*/ 228600 h 647700"/>
              <a:gd name="connsiteX23" fmla="*/ 2552700 w 4785360"/>
              <a:gd name="connsiteY23" fmla="*/ 464820 h 647700"/>
              <a:gd name="connsiteX24" fmla="*/ 2461260 w 4785360"/>
              <a:gd name="connsiteY24" fmla="*/ 106680 h 647700"/>
              <a:gd name="connsiteX25" fmla="*/ 2804160 w 4785360"/>
              <a:gd name="connsiteY25" fmla="*/ 480060 h 647700"/>
              <a:gd name="connsiteX26" fmla="*/ 2857500 w 4785360"/>
              <a:gd name="connsiteY26" fmla="*/ 251460 h 647700"/>
              <a:gd name="connsiteX27" fmla="*/ 2964180 w 4785360"/>
              <a:gd name="connsiteY27" fmla="*/ 541020 h 647700"/>
              <a:gd name="connsiteX28" fmla="*/ 3169920 w 4785360"/>
              <a:gd name="connsiteY28" fmla="*/ 91440 h 647700"/>
              <a:gd name="connsiteX29" fmla="*/ 3139440 w 4785360"/>
              <a:gd name="connsiteY29" fmla="*/ 495300 h 647700"/>
              <a:gd name="connsiteX30" fmla="*/ 3329940 w 4785360"/>
              <a:gd name="connsiteY30" fmla="*/ 335280 h 647700"/>
              <a:gd name="connsiteX31" fmla="*/ 3474720 w 4785360"/>
              <a:gd name="connsiteY31" fmla="*/ 502920 h 647700"/>
              <a:gd name="connsiteX32" fmla="*/ 3535680 w 4785360"/>
              <a:gd name="connsiteY32" fmla="*/ 160020 h 647700"/>
              <a:gd name="connsiteX33" fmla="*/ 3657600 w 4785360"/>
              <a:gd name="connsiteY33" fmla="*/ 419100 h 647700"/>
              <a:gd name="connsiteX34" fmla="*/ 3810000 w 4785360"/>
              <a:gd name="connsiteY34" fmla="*/ 251460 h 647700"/>
              <a:gd name="connsiteX35" fmla="*/ 3794760 w 4785360"/>
              <a:gd name="connsiteY35" fmla="*/ 464820 h 647700"/>
              <a:gd name="connsiteX36" fmla="*/ 4008120 w 4785360"/>
              <a:gd name="connsiteY36" fmla="*/ 365760 h 647700"/>
              <a:gd name="connsiteX37" fmla="*/ 3924300 w 4785360"/>
              <a:gd name="connsiteY37" fmla="*/ 533400 h 647700"/>
              <a:gd name="connsiteX38" fmla="*/ 4259580 w 4785360"/>
              <a:gd name="connsiteY38" fmla="*/ 358140 h 647700"/>
              <a:gd name="connsiteX39" fmla="*/ 4381500 w 4785360"/>
              <a:gd name="connsiteY39" fmla="*/ 502920 h 647700"/>
              <a:gd name="connsiteX40" fmla="*/ 4305300 w 4785360"/>
              <a:gd name="connsiteY40" fmla="*/ 198120 h 647700"/>
              <a:gd name="connsiteX41" fmla="*/ 4602480 w 4785360"/>
              <a:gd name="connsiteY41" fmla="*/ 518160 h 647700"/>
              <a:gd name="connsiteX42" fmla="*/ 4366260 w 4785360"/>
              <a:gd name="connsiteY42" fmla="*/ 0 h 647700"/>
              <a:gd name="connsiteX43" fmla="*/ 4785360 w 4785360"/>
              <a:gd name="connsiteY43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785360" h="647700">
                <a:moveTo>
                  <a:pt x="0" y="640080"/>
                </a:moveTo>
                <a:lnTo>
                  <a:pt x="45720" y="480060"/>
                </a:lnTo>
                <a:lnTo>
                  <a:pt x="114300" y="563880"/>
                </a:lnTo>
                <a:lnTo>
                  <a:pt x="236220" y="281940"/>
                </a:lnTo>
                <a:lnTo>
                  <a:pt x="304800" y="563880"/>
                </a:lnTo>
                <a:lnTo>
                  <a:pt x="358140" y="449580"/>
                </a:lnTo>
                <a:lnTo>
                  <a:pt x="411480" y="563880"/>
                </a:lnTo>
                <a:lnTo>
                  <a:pt x="701040" y="213360"/>
                </a:lnTo>
                <a:lnTo>
                  <a:pt x="601980" y="518160"/>
                </a:lnTo>
                <a:lnTo>
                  <a:pt x="762000" y="381000"/>
                </a:lnTo>
                <a:lnTo>
                  <a:pt x="929640" y="541020"/>
                </a:lnTo>
                <a:lnTo>
                  <a:pt x="891540" y="144780"/>
                </a:lnTo>
                <a:lnTo>
                  <a:pt x="1112520" y="541020"/>
                </a:lnTo>
                <a:lnTo>
                  <a:pt x="1257300" y="388620"/>
                </a:lnTo>
                <a:lnTo>
                  <a:pt x="1341120" y="472440"/>
                </a:lnTo>
                <a:lnTo>
                  <a:pt x="1775460" y="213360"/>
                </a:lnTo>
                <a:lnTo>
                  <a:pt x="1554480" y="525780"/>
                </a:lnTo>
                <a:lnTo>
                  <a:pt x="1836420" y="518160"/>
                </a:lnTo>
                <a:lnTo>
                  <a:pt x="1965960" y="358140"/>
                </a:lnTo>
                <a:lnTo>
                  <a:pt x="2080260" y="525780"/>
                </a:lnTo>
                <a:lnTo>
                  <a:pt x="2255520" y="213360"/>
                </a:lnTo>
                <a:lnTo>
                  <a:pt x="2331720" y="510540"/>
                </a:lnTo>
                <a:lnTo>
                  <a:pt x="2407920" y="228600"/>
                </a:lnTo>
                <a:lnTo>
                  <a:pt x="2552700" y="464820"/>
                </a:lnTo>
                <a:lnTo>
                  <a:pt x="2461260" y="106680"/>
                </a:lnTo>
                <a:lnTo>
                  <a:pt x="2804160" y="480060"/>
                </a:lnTo>
                <a:lnTo>
                  <a:pt x="2857500" y="251460"/>
                </a:lnTo>
                <a:lnTo>
                  <a:pt x="2964180" y="541020"/>
                </a:lnTo>
                <a:lnTo>
                  <a:pt x="3169920" y="91440"/>
                </a:lnTo>
                <a:lnTo>
                  <a:pt x="3139440" y="495300"/>
                </a:lnTo>
                <a:lnTo>
                  <a:pt x="3329940" y="335280"/>
                </a:lnTo>
                <a:lnTo>
                  <a:pt x="3474720" y="502920"/>
                </a:lnTo>
                <a:lnTo>
                  <a:pt x="3535680" y="160020"/>
                </a:lnTo>
                <a:lnTo>
                  <a:pt x="3657600" y="419100"/>
                </a:lnTo>
                <a:lnTo>
                  <a:pt x="3810000" y="251460"/>
                </a:lnTo>
                <a:lnTo>
                  <a:pt x="3794760" y="464820"/>
                </a:lnTo>
                <a:lnTo>
                  <a:pt x="4008120" y="365760"/>
                </a:lnTo>
                <a:lnTo>
                  <a:pt x="3924300" y="533400"/>
                </a:lnTo>
                <a:lnTo>
                  <a:pt x="4259580" y="358140"/>
                </a:lnTo>
                <a:lnTo>
                  <a:pt x="4381500" y="502920"/>
                </a:lnTo>
                <a:lnTo>
                  <a:pt x="4305300" y="198120"/>
                </a:lnTo>
                <a:lnTo>
                  <a:pt x="4602480" y="518160"/>
                </a:lnTo>
                <a:lnTo>
                  <a:pt x="4366260" y="0"/>
                </a:lnTo>
                <a:lnTo>
                  <a:pt x="4785360" y="647700"/>
                </a:lnTo>
              </a:path>
            </a:pathLst>
          </a:custGeom>
          <a:solidFill>
            <a:srgbClr val="00A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Freeform 43"/>
          <p:cNvSpPr/>
          <p:nvPr/>
        </p:nvSpPr>
        <p:spPr>
          <a:xfrm>
            <a:off x="1761193" y="4467752"/>
            <a:ext cx="2026920" cy="365760"/>
          </a:xfrm>
          <a:custGeom>
            <a:avLst/>
            <a:gdLst>
              <a:gd name="connsiteX0" fmla="*/ 2026920 w 2026920"/>
              <a:gd name="connsiteY0" fmla="*/ 365760 h 365760"/>
              <a:gd name="connsiteX1" fmla="*/ 1920240 w 2026920"/>
              <a:gd name="connsiteY1" fmla="*/ 68580 h 365760"/>
              <a:gd name="connsiteX2" fmla="*/ 1874520 w 2026920"/>
              <a:gd name="connsiteY2" fmla="*/ 281940 h 365760"/>
              <a:gd name="connsiteX3" fmla="*/ 1805940 w 2026920"/>
              <a:gd name="connsiteY3" fmla="*/ 167640 h 365760"/>
              <a:gd name="connsiteX4" fmla="*/ 1767840 w 2026920"/>
              <a:gd name="connsiteY4" fmla="*/ 312420 h 365760"/>
              <a:gd name="connsiteX5" fmla="*/ 1546860 w 2026920"/>
              <a:gd name="connsiteY5" fmla="*/ 83820 h 365760"/>
              <a:gd name="connsiteX6" fmla="*/ 1661160 w 2026920"/>
              <a:gd name="connsiteY6" fmla="*/ 297180 h 365760"/>
              <a:gd name="connsiteX7" fmla="*/ 1463040 w 2026920"/>
              <a:gd name="connsiteY7" fmla="*/ 175260 h 365760"/>
              <a:gd name="connsiteX8" fmla="*/ 1356360 w 2026920"/>
              <a:gd name="connsiteY8" fmla="*/ 274320 h 365760"/>
              <a:gd name="connsiteX9" fmla="*/ 1424940 w 2026920"/>
              <a:gd name="connsiteY9" fmla="*/ 53340 h 365760"/>
              <a:gd name="connsiteX10" fmla="*/ 1234440 w 2026920"/>
              <a:gd name="connsiteY10" fmla="*/ 266700 h 365760"/>
              <a:gd name="connsiteX11" fmla="*/ 1257300 w 2026920"/>
              <a:gd name="connsiteY11" fmla="*/ 83820 h 365760"/>
              <a:gd name="connsiteX12" fmla="*/ 1120140 w 2026920"/>
              <a:gd name="connsiteY12" fmla="*/ 320040 h 365760"/>
              <a:gd name="connsiteX13" fmla="*/ 845820 w 2026920"/>
              <a:gd name="connsiteY13" fmla="*/ 121920 h 365760"/>
              <a:gd name="connsiteX14" fmla="*/ 830580 w 2026920"/>
              <a:gd name="connsiteY14" fmla="*/ 274320 h 365760"/>
              <a:gd name="connsiteX15" fmla="*/ 594360 w 2026920"/>
              <a:gd name="connsiteY15" fmla="*/ 175260 h 365760"/>
              <a:gd name="connsiteX16" fmla="*/ 502920 w 2026920"/>
              <a:gd name="connsiteY16" fmla="*/ 266700 h 365760"/>
              <a:gd name="connsiteX17" fmla="*/ 541020 w 2026920"/>
              <a:gd name="connsiteY17" fmla="*/ 22860 h 365760"/>
              <a:gd name="connsiteX18" fmla="*/ 350520 w 2026920"/>
              <a:gd name="connsiteY18" fmla="*/ 251460 h 365760"/>
              <a:gd name="connsiteX19" fmla="*/ 281940 w 2026920"/>
              <a:gd name="connsiteY19" fmla="*/ 106680 h 365760"/>
              <a:gd name="connsiteX20" fmla="*/ 220980 w 2026920"/>
              <a:gd name="connsiteY20" fmla="*/ 213360 h 365760"/>
              <a:gd name="connsiteX21" fmla="*/ 114300 w 2026920"/>
              <a:gd name="connsiteY21" fmla="*/ 0 h 365760"/>
              <a:gd name="connsiteX22" fmla="*/ 83820 w 2026920"/>
              <a:gd name="connsiteY22" fmla="*/ 205740 h 365760"/>
              <a:gd name="connsiteX23" fmla="*/ 0 w 2026920"/>
              <a:gd name="connsiteY23" fmla="*/ 60960 h 365760"/>
              <a:gd name="connsiteX24" fmla="*/ 15240 w 2026920"/>
              <a:gd name="connsiteY24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26920" h="365760">
                <a:moveTo>
                  <a:pt x="2026920" y="365760"/>
                </a:moveTo>
                <a:lnTo>
                  <a:pt x="1920240" y="68580"/>
                </a:lnTo>
                <a:lnTo>
                  <a:pt x="1874520" y="281940"/>
                </a:lnTo>
                <a:lnTo>
                  <a:pt x="1805940" y="167640"/>
                </a:lnTo>
                <a:lnTo>
                  <a:pt x="1767840" y="312420"/>
                </a:lnTo>
                <a:lnTo>
                  <a:pt x="1546860" y="83820"/>
                </a:lnTo>
                <a:lnTo>
                  <a:pt x="1661160" y="297180"/>
                </a:lnTo>
                <a:lnTo>
                  <a:pt x="1463040" y="175260"/>
                </a:lnTo>
                <a:lnTo>
                  <a:pt x="1356360" y="274320"/>
                </a:lnTo>
                <a:lnTo>
                  <a:pt x="1424940" y="53340"/>
                </a:lnTo>
                <a:lnTo>
                  <a:pt x="1234440" y="266700"/>
                </a:lnTo>
                <a:lnTo>
                  <a:pt x="1257300" y="83820"/>
                </a:lnTo>
                <a:lnTo>
                  <a:pt x="1120140" y="320040"/>
                </a:lnTo>
                <a:lnTo>
                  <a:pt x="845820" y="121920"/>
                </a:lnTo>
                <a:lnTo>
                  <a:pt x="830580" y="274320"/>
                </a:lnTo>
                <a:lnTo>
                  <a:pt x="594360" y="175260"/>
                </a:lnTo>
                <a:lnTo>
                  <a:pt x="502920" y="266700"/>
                </a:lnTo>
                <a:lnTo>
                  <a:pt x="541020" y="22860"/>
                </a:lnTo>
                <a:lnTo>
                  <a:pt x="350520" y="251460"/>
                </a:lnTo>
                <a:lnTo>
                  <a:pt x="281940" y="106680"/>
                </a:lnTo>
                <a:lnTo>
                  <a:pt x="220980" y="213360"/>
                </a:lnTo>
                <a:lnTo>
                  <a:pt x="114300" y="0"/>
                </a:lnTo>
                <a:lnTo>
                  <a:pt x="83820" y="205740"/>
                </a:lnTo>
                <a:lnTo>
                  <a:pt x="0" y="60960"/>
                </a:lnTo>
                <a:lnTo>
                  <a:pt x="15240" y="365760"/>
                </a:lnTo>
              </a:path>
            </a:pathLst>
          </a:custGeom>
          <a:solidFill>
            <a:srgbClr val="00A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2321726" y="2623065"/>
            <a:ext cx="265773" cy="26577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2775932" y="2912103"/>
            <a:ext cx="421215" cy="42121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2387206" y="3057468"/>
            <a:ext cx="215273" cy="21527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2079017" y="2503334"/>
            <a:ext cx="119731" cy="1197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2064358" y="2755951"/>
            <a:ext cx="119731" cy="1197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904852" y="2619055"/>
            <a:ext cx="119731" cy="1197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9945379" y="2205968"/>
            <a:ext cx="271289" cy="2712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2019091" y="3197627"/>
            <a:ext cx="119731" cy="1197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9048115" y="2859634"/>
            <a:ext cx="320756" cy="3207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9562043" y="2600200"/>
            <a:ext cx="244089" cy="2440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0078824" y="2632631"/>
            <a:ext cx="119731" cy="1197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9863907" y="2899711"/>
            <a:ext cx="119731" cy="1197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9545130" y="3294165"/>
            <a:ext cx="318777" cy="31877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9545131" y="2959980"/>
            <a:ext cx="119731" cy="1197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9382265" y="2054289"/>
            <a:ext cx="445464" cy="44546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0" name="Rectangle 59"/>
          <p:cNvSpPr/>
          <p:nvPr/>
        </p:nvSpPr>
        <p:spPr>
          <a:xfrm rot="21381768">
            <a:off x="6634922" y="3402321"/>
            <a:ext cx="1737449" cy="399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1" name="TextBox 60"/>
          <p:cNvSpPr txBox="1"/>
          <p:nvPr/>
        </p:nvSpPr>
        <p:spPr>
          <a:xfrm rot="21320452">
            <a:off x="6595291" y="3343644"/>
            <a:ext cx="1858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 smtClean="0">
                <a:solidFill>
                  <a:srgbClr val="00B0F0"/>
                </a:solidFill>
                <a:latin typeface="Mission Script" panose="02000000000000000000" pitchFamily="50" charset="0"/>
                <a:ea typeface="Penelope Anne" panose="02000603000000000000" pitchFamily="2" charset="0"/>
                <a:cs typeface="Urdu Typesetting" pitchFamily="66" charset="-78"/>
              </a:rPr>
              <a:t>Nina De Leon</a:t>
            </a:r>
            <a:endParaRPr lang="en-PH" sz="3200" dirty="0">
              <a:solidFill>
                <a:srgbClr val="00B0F0"/>
              </a:solidFill>
              <a:latin typeface="Mission Script" panose="02000000000000000000" pitchFamily="50" charset="0"/>
              <a:ea typeface="Penelope Anne" panose="02000603000000000000" pitchFamily="2" charset="0"/>
              <a:cs typeface="Urdu Typesetting" pitchFamily="66" charset="-78"/>
            </a:endParaRPr>
          </a:p>
        </p:txBody>
      </p:sp>
      <p:sp>
        <p:nvSpPr>
          <p:cNvPr id="62" name="Cross 61"/>
          <p:cNvSpPr/>
          <p:nvPr/>
        </p:nvSpPr>
        <p:spPr>
          <a:xfrm rot="2487121">
            <a:off x="6305727" y="3504452"/>
            <a:ext cx="314656" cy="358379"/>
          </a:xfrm>
          <a:prstGeom prst="plus">
            <a:avLst>
              <a:gd name="adj" fmla="val 3571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554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470073" y="338864"/>
            <a:ext cx="4705644" cy="8436548"/>
            <a:chOff x="1143000" y="304800"/>
            <a:chExt cx="4800600" cy="8606790"/>
          </a:xfrm>
        </p:grpSpPr>
        <p:pic>
          <p:nvPicPr>
            <p:cNvPr id="4" name="Picture 4" descr="C:\Users\lenovo\Desktop\StartLiveTiles_Pho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304800"/>
              <a:ext cx="4800600" cy="8606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1447800"/>
              <a:ext cx="3750183" cy="625030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852160" y="338864"/>
            <a:ext cx="5992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 smtClean="0">
                <a:latin typeface="Bevan" panose="02000000000000000000" pitchFamily="2" charset="0"/>
                <a:ea typeface="Pacifico" panose="02000000000000000000" pitchFamily="2" charset="0"/>
              </a:rPr>
              <a:t>De La Salle University</a:t>
            </a:r>
            <a:endParaRPr lang="en-PH" sz="3200" dirty="0">
              <a:latin typeface="Bevan" panose="02000000000000000000" pitchFamily="2" charset="0"/>
              <a:ea typeface="Pacific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38092" y="1644816"/>
            <a:ext cx="599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7200" dirty="0" smtClean="0">
                <a:solidFill>
                  <a:srgbClr val="00FF8B"/>
                </a:solidFill>
                <a:latin typeface="Pacifico" panose="02000000000000000000" pitchFamily="2" charset="0"/>
                <a:ea typeface="Pacifico" panose="02000000000000000000" pitchFamily="2" charset="0"/>
              </a:rPr>
              <a:t>Portal App</a:t>
            </a:r>
            <a:endParaRPr lang="en-PH" sz="7200" dirty="0">
              <a:solidFill>
                <a:srgbClr val="00FF8B"/>
              </a:solidFill>
              <a:latin typeface="Pacifico" panose="02000000000000000000" pitchFamily="2" charset="0"/>
              <a:ea typeface="Pacific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52160" y="2695090"/>
            <a:ext cx="59928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800" dirty="0">
                <a:latin typeface="Bevan" panose="02000000000000000000" pitchFamily="2" charset="0"/>
                <a:ea typeface="Pacifico" panose="02000000000000000000" pitchFamily="2" charset="0"/>
              </a:rPr>
              <a:t>Metro</a:t>
            </a:r>
          </a:p>
        </p:txBody>
      </p:sp>
      <p:sp>
        <p:nvSpPr>
          <p:cNvPr id="6" name="Rectangle 5"/>
          <p:cNvSpPr/>
          <p:nvPr/>
        </p:nvSpPr>
        <p:spPr>
          <a:xfrm>
            <a:off x="5852160" y="3635813"/>
            <a:ext cx="38497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7200" dirty="0" smtClean="0">
                <a:latin typeface="Bevan" panose="02000000000000000000" pitchFamily="2" charset="0"/>
                <a:ea typeface="Pacifico" panose="02000000000000000000" pitchFamily="2" charset="0"/>
              </a:rPr>
              <a:t>LaSalle</a:t>
            </a:r>
            <a:endParaRPr lang="en-PH" sz="7200" dirty="0">
              <a:latin typeface="Bevan" panose="02000000000000000000" pitchFamily="2" charset="0"/>
              <a:ea typeface="Pacific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75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19979" y="699934"/>
            <a:ext cx="3728966" cy="1709714"/>
            <a:chOff x="819979" y="699934"/>
            <a:chExt cx="3728966" cy="1709714"/>
          </a:xfrm>
        </p:grpSpPr>
        <p:sp>
          <p:nvSpPr>
            <p:cNvPr id="7" name="Isosceles Triangle 6"/>
            <p:cNvSpPr/>
            <p:nvPr/>
          </p:nvSpPr>
          <p:spPr>
            <a:xfrm rot="4690986">
              <a:off x="1914812" y="-224485"/>
              <a:ext cx="1709714" cy="3558552"/>
            </a:xfrm>
            <a:prstGeom prst="triangle">
              <a:avLst>
                <a:gd name="adj" fmla="val 330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8" name="Rectangle 7"/>
            <p:cNvSpPr/>
            <p:nvPr/>
          </p:nvSpPr>
          <p:spPr>
            <a:xfrm rot="21145380">
              <a:off x="819979" y="811313"/>
              <a:ext cx="227017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PH" sz="4800" i="1" dirty="0" smtClean="0">
                  <a:solidFill>
                    <a:schemeClr val="bg1"/>
                  </a:solidFill>
                  <a:latin typeface="Lily Script One" panose="02000500000000000000" pitchFamily="2" charset="0"/>
                  <a:ea typeface="Pacifico" panose="02000000000000000000" pitchFamily="2" charset="0"/>
                  <a:cs typeface="Segoe UI Light" panose="020B0502040204020203" pitchFamily="34" charset="0"/>
                </a:rPr>
                <a:t>creative</a:t>
              </a:r>
              <a:endParaRPr lang="en-PH" sz="4800" i="1" dirty="0">
                <a:latin typeface="Lily Script One" panose="02000500000000000000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21063985">
              <a:off x="998780" y="1186005"/>
              <a:ext cx="18517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PH" sz="4000" dirty="0" smtClean="0">
                  <a:solidFill>
                    <a:schemeClr val="bg1"/>
                  </a:solidFill>
                  <a:latin typeface="kroeger 05_55" panose="00000400000000000000" pitchFamily="2" charset="0"/>
                  <a:ea typeface="Pacifico" panose="02000000000000000000" pitchFamily="2" charset="0"/>
                  <a:cs typeface="Segoe UI Light" panose="020B0502040204020203" pitchFamily="34" charset="0"/>
                </a:rPr>
                <a:t>Native</a:t>
              </a:r>
              <a:endParaRPr lang="en-PH" sz="4000" dirty="0">
                <a:latin typeface="kroeger 05_55" panose="00000400000000000000" pitchFamily="2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24" y="3508465"/>
            <a:ext cx="3745566" cy="2991588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>
            <a:off x="7179957" y="3987800"/>
            <a:ext cx="2519205" cy="2229903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Isosceles Triangle 11"/>
          <p:cNvSpPr/>
          <p:nvPr/>
        </p:nvSpPr>
        <p:spPr>
          <a:xfrm>
            <a:off x="6884220" y="4489521"/>
            <a:ext cx="1555340" cy="1464794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Isosceles Triangle 12"/>
          <p:cNvSpPr/>
          <p:nvPr/>
        </p:nvSpPr>
        <p:spPr>
          <a:xfrm>
            <a:off x="8439560" y="4477039"/>
            <a:ext cx="1555340" cy="1464794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/>
          <p:cNvSpPr/>
          <p:nvPr/>
        </p:nvSpPr>
        <p:spPr>
          <a:xfrm>
            <a:off x="7218277" y="4835359"/>
            <a:ext cx="22701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4800" i="1" dirty="0" smtClean="0">
                <a:solidFill>
                  <a:schemeClr val="bg1"/>
                </a:solidFill>
                <a:latin typeface="Lily Script One" panose="02000500000000000000" pitchFamily="2" charset="0"/>
                <a:ea typeface="Pacifico" panose="02000000000000000000" pitchFamily="2" charset="0"/>
                <a:cs typeface="Segoe UI Light" panose="020B0502040204020203" pitchFamily="34" charset="0"/>
              </a:rPr>
              <a:t>creative</a:t>
            </a:r>
            <a:endParaRPr lang="en-PH" sz="4800" i="1" dirty="0">
              <a:latin typeface="Lily Script One" panose="020005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38480" y="5146446"/>
            <a:ext cx="24352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5400" dirty="0" smtClean="0">
                <a:solidFill>
                  <a:schemeClr val="bg1"/>
                </a:solidFill>
                <a:latin typeface="kroeger 05_55" panose="00000400000000000000" pitchFamily="2" charset="0"/>
                <a:ea typeface="Pacifico" panose="02000000000000000000" pitchFamily="2" charset="0"/>
                <a:cs typeface="Segoe UI Light" panose="020B0502040204020203" pitchFamily="34" charset="0"/>
              </a:rPr>
              <a:t>Native</a:t>
            </a:r>
            <a:endParaRPr lang="en-PH" sz="5400" dirty="0">
              <a:latin typeface="kroeger 05_55" panose="00000400000000000000" pitchFamily="2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377770" y="809963"/>
            <a:ext cx="3110680" cy="2229903"/>
            <a:chOff x="6377770" y="809963"/>
            <a:chExt cx="3110680" cy="2229903"/>
          </a:xfrm>
          <a:gradFill>
            <a:gsLst>
              <a:gs pos="0">
                <a:schemeClr val="accent2"/>
              </a:gs>
              <a:gs pos="100000">
                <a:srgbClr val="FF0000"/>
              </a:gs>
            </a:gsLst>
            <a:lin ang="5400000" scaled="1"/>
          </a:gradFill>
        </p:grpSpPr>
        <p:sp>
          <p:nvSpPr>
            <p:cNvPr id="24" name="Isosceles Triangle 23"/>
            <p:cNvSpPr/>
            <p:nvPr/>
          </p:nvSpPr>
          <p:spPr>
            <a:xfrm>
              <a:off x="6673507" y="809963"/>
              <a:ext cx="2519205" cy="22299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Isosceles Triangle 24"/>
            <p:cNvSpPr/>
            <p:nvPr/>
          </p:nvSpPr>
          <p:spPr>
            <a:xfrm>
              <a:off x="6377770" y="1311684"/>
              <a:ext cx="1555340" cy="14647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6" name="Isosceles Triangle 25"/>
            <p:cNvSpPr/>
            <p:nvPr/>
          </p:nvSpPr>
          <p:spPr>
            <a:xfrm>
              <a:off x="7933110" y="1299202"/>
              <a:ext cx="1555340" cy="14647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705366" y="1662208"/>
            <a:ext cx="2455485" cy="1234417"/>
            <a:chOff x="6711827" y="1657522"/>
            <a:chExt cx="2455485" cy="1234417"/>
          </a:xfrm>
        </p:grpSpPr>
        <p:sp>
          <p:nvSpPr>
            <p:cNvPr id="27" name="Rectangle 26"/>
            <p:cNvSpPr/>
            <p:nvPr/>
          </p:nvSpPr>
          <p:spPr>
            <a:xfrm>
              <a:off x="6711827" y="1657522"/>
              <a:ext cx="227017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PH" sz="4800" i="1" dirty="0" smtClean="0">
                  <a:solidFill>
                    <a:schemeClr val="bg1"/>
                  </a:solidFill>
                  <a:latin typeface="Lily Script One" panose="02000500000000000000" pitchFamily="2" charset="0"/>
                  <a:ea typeface="Pacifico" panose="02000000000000000000" pitchFamily="2" charset="0"/>
                  <a:cs typeface="Segoe UI Light" panose="020B0502040204020203" pitchFamily="34" charset="0"/>
                </a:rPr>
                <a:t>creative</a:t>
              </a:r>
              <a:endParaRPr lang="en-PH" sz="4800" i="1" dirty="0">
                <a:latin typeface="Lily Script One" panose="02000500000000000000" pitchFamily="2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32030" y="1968609"/>
              <a:ext cx="24352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PH" sz="5400" dirty="0" smtClean="0">
                  <a:solidFill>
                    <a:schemeClr val="bg1"/>
                  </a:solidFill>
                  <a:latin typeface="kroeger 05_55" panose="00000400000000000000" pitchFamily="2" charset="0"/>
                  <a:ea typeface="Pacifico" panose="02000000000000000000" pitchFamily="2" charset="0"/>
                  <a:cs typeface="Segoe UI Light" panose="020B0502040204020203" pitchFamily="34" charset="0"/>
                </a:rPr>
                <a:t>Native</a:t>
              </a:r>
              <a:endParaRPr lang="en-PH" sz="5400" dirty="0">
                <a:latin typeface="kroeger 05_55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46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r="11025" b="25313"/>
          <a:stretch/>
        </p:blipFill>
        <p:spPr>
          <a:xfrm>
            <a:off x="-1" y="0"/>
            <a:ext cx="12211353" cy="68294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81174" y="1500723"/>
            <a:ext cx="5530112" cy="494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/>
          <p:cNvSpPr txBox="1"/>
          <p:nvPr/>
        </p:nvSpPr>
        <p:spPr>
          <a:xfrm>
            <a:off x="4013166" y="1497161"/>
            <a:ext cx="539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Student Partner App for Lasallians</a:t>
            </a:r>
            <a:endParaRPr lang="en-PH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81174" y="685527"/>
            <a:ext cx="7091625" cy="837098"/>
          </a:xfrm>
          <a:prstGeom prst="rect">
            <a:avLst/>
          </a:prstGeom>
          <a:solidFill>
            <a:srgbClr val="00F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/>
          <p:cNvSpPr txBox="1"/>
          <p:nvPr/>
        </p:nvSpPr>
        <p:spPr>
          <a:xfrm>
            <a:off x="4021991" y="729255"/>
            <a:ext cx="5853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 smtClean="0">
                <a:latin typeface="Bevan" panose="02000000000000000000" pitchFamily="2" charset="0"/>
                <a:ea typeface="Pacifico" panose="02000000000000000000" pitchFamily="2" charset="0"/>
                <a:cs typeface="Segoe UI Light" panose="020B0502040204020203" pitchFamily="34" charset="0"/>
              </a:rPr>
              <a:t>Metro La Salle</a:t>
            </a:r>
            <a:endParaRPr lang="en-PH" sz="5400" dirty="0">
              <a:latin typeface="Bevan" panose="02000000000000000000" pitchFamily="2" charset="0"/>
              <a:ea typeface="Pacifico" panose="02000000000000000000" pitchFamily="2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r="8254"/>
          <a:stretch/>
        </p:blipFill>
        <p:spPr>
          <a:xfrm>
            <a:off x="729096" y="190466"/>
            <a:ext cx="3364606" cy="64484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1244037">
            <a:off x="4288439" y="1916737"/>
            <a:ext cx="68611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9600" i="1" dirty="0" smtClean="0">
                <a:solidFill>
                  <a:schemeClr val="bg1"/>
                </a:solidFill>
                <a:latin typeface="Pacifico" panose="02000000000000000000" pitchFamily="2" charset="0"/>
                <a:ea typeface="Pacifico" panose="02000000000000000000" pitchFamily="2" charset="0"/>
                <a:cs typeface="Segoe UI Light" panose="020B0502040204020203" pitchFamily="34" charset="0"/>
              </a:rPr>
              <a:t>Coming Soon</a:t>
            </a:r>
            <a:endParaRPr lang="en-PH" sz="9600" i="1" dirty="0">
              <a:solidFill>
                <a:schemeClr val="bg1"/>
              </a:solidFill>
              <a:latin typeface="Pacifico" panose="02000000000000000000" pitchFamily="2" charset="0"/>
              <a:ea typeface="Pacifico" panose="02000000000000000000" pitchFamily="2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1500" r="87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34" r="12333"/>
          <a:stretch/>
        </p:blipFill>
        <p:spPr>
          <a:xfrm>
            <a:off x="8245293" y="3672762"/>
            <a:ext cx="1457507" cy="144149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132" y="3674192"/>
            <a:ext cx="1908524" cy="150142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5545514" y="4989716"/>
            <a:ext cx="1881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Laurenz Tolentino</a:t>
            </a:r>
            <a:endParaRPr lang="en-PH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933862" y="4989716"/>
            <a:ext cx="2106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Franz Buenaventura</a:t>
            </a:r>
            <a:endParaRPr lang="en-PH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306235" y="3402068"/>
            <a:ext cx="1437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  <a:latin typeface="Rockwell" panose="02060603020205020403" pitchFamily="18" charset="0"/>
                <a:cs typeface="Segoe UI Light" panose="020B0502040204020203" pitchFamily="34" charset="0"/>
              </a:rPr>
              <a:t>SevenStates</a:t>
            </a:r>
            <a:endParaRPr lang="en-PH" dirty="0">
              <a:solidFill>
                <a:schemeClr val="bg1"/>
              </a:solidFill>
              <a:latin typeface="Rockwell" panose="02060603020205020403" pitchFamily="18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2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sosceles Triangle 11"/>
          <p:cNvSpPr>
            <a:spLocks noChangeAspect="1"/>
          </p:cNvSpPr>
          <p:nvPr/>
        </p:nvSpPr>
        <p:spPr>
          <a:xfrm>
            <a:off x="4289935" y="1481240"/>
            <a:ext cx="3048239" cy="2698182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Isosceles Triangle 12"/>
          <p:cNvSpPr>
            <a:spLocks noChangeAspect="1"/>
          </p:cNvSpPr>
          <p:nvPr/>
        </p:nvSpPr>
        <p:spPr>
          <a:xfrm>
            <a:off x="3932093" y="2050816"/>
            <a:ext cx="1881961" cy="17724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Isosceles Triangle 13"/>
          <p:cNvSpPr>
            <a:spLocks noChangeAspect="1"/>
          </p:cNvSpPr>
          <p:nvPr/>
        </p:nvSpPr>
        <p:spPr>
          <a:xfrm>
            <a:off x="5814054" y="2050816"/>
            <a:ext cx="1881961" cy="177240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/>
          <p:cNvSpPr txBox="1"/>
          <p:nvPr/>
        </p:nvSpPr>
        <p:spPr>
          <a:xfrm>
            <a:off x="4101662" y="2626138"/>
            <a:ext cx="3424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atin typeface="Sullivan Bevel" panose="00000600000000000000" pitchFamily="50" charset="0"/>
                <a:cs typeface="Fade to grey" panose="00000400000000000000" pitchFamily="2" charset="0"/>
              </a:rPr>
              <a:t>LAURENZ</a:t>
            </a:r>
            <a:endParaRPr lang="en-US" sz="7200" dirty="0">
              <a:latin typeface="Sullivan Bevel" panose="00000600000000000000" pitchFamily="50" charset="0"/>
              <a:cs typeface="Fade to grey" panose="000004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4168" y="3505900"/>
            <a:ext cx="2699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latin typeface="Homestead Display" panose="02000506020000020004" pitchFamily="2" charset="0"/>
                <a:cs typeface="Fade to grey" panose="00000400000000000000" pitchFamily="2" charset="0"/>
              </a:rPr>
              <a:t>TOLENTINO</a:t>
            </a:r>
            <a:endParaRPr lang="en-US" sz="3600" dirty="0">
              <a:latin typeface="Homestead Display" panose="02000506020000020004" pitchFamily="2" charset="0"/>
              <a:cs typeface="Fade to grey" panose="000004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816918" y="1612027"/>
            <a:ext cx="0" cy="1227773"/>
          </a:xfrm>
          <a:prstGeom prst="line">
            <a:avLst/>
          </a:prstGeom>
          <a:ln w="412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6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22193" y="1547915"/>
            <a:ext cx="3763922" cy="2698182"/>
            <a:chOff x="3932093" y="1481240"/>
            <a:chExt cx="3763922" cy="2698182"/>
          </a:xfrm>
        </p:grpSpPr>
        <p:sp>
          <p:nvSpPr>
            <p:cNvPr id="12" name="Isosceles Triangle 11"/>
            <p:cNvSpPr>
              <a:spLocks noChangeAspect="1"/>
            </p:cNvSpPr>
            <p:nvPr/>
          </p:nvSpPr>
          <p:spPr>
            <a:xfrm>
              <a:off x="4289935" y="1481240"/>
              <a:ext cx="3048239" cy="269818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" name="Isosceles Triangle 12"/>
            <p:cNvSpPr>
              <a:spLocks noChangeAspect="1"/>
            </p:cNvSpPr>
            <p:nvPr/>
          </p:nvSpPr>
          <p:spPr>
            <a:xfrm>
              <a:off x="3932093" y="2050816"/>
              <a:ext cx="1881961" cy="1772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" name="Isosceles Triangle 13"/>
            <p:cNvSpPr>
              <a:spLocks noChangeAspect="1"/>
            </p:cNvSpPr>
            <p:nvPr/>
          </p:nvSpPr>
          <p:spPr>
            <a:xfrm>
              <a:off x="5814054" y="2050816"/>
              <a:ext cx="1881961" cy="17724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101662" y="2626138"/>
              <a:ext cx="34247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smtClean="0">
                  <a:latin typeface="Sullivan Bevel" panose="00000600000000000000" pitchFamily="50" charset="0"/>
                  <a:cs typeface="Fade to grey" panose="00000400000000000000" pitchFamily="2" charset="0"/>
                </a:rPr>
                <a:t>LAURENZ</a:t>
              </a:r>
              <a:endParaRPr lang="en-US" sz="7200" dirty="0">
                <a:latin typeface="Sullivan Bevel" panose="00000600000000000000" pitchFamily="50" charset="0"/>
                <a:cs typeface="Fade to grey" panose="00000400000000000000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464168" y="3505900"/>
              <a:ext cx="26997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 smtClean="0">
                  <a:latin typeface="Homestead Display" panose="02000506020000020004" pitchFamily="2" charset="0"/>
                  <a:cs typeface="Fade to grey" panose="00000400000000000000" pitchFamily="2" charset="0"/>
                </a:rPr>
                <a:t>TOLENTINO</a:t>
              </a:r>
              <a:endParaRPr lang="en-US" sz="3600" dirty="0">
                <a:latin typeface="Homestead Display" panose="02000506020000020004" pitchFamily="2" charset="0"/>
                <a:cs typeface="Fade to grey" panose="00000400000000000000" pitchFamily="2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402574" y="2026057"/>
              <a:ext cx="822960" cy="822960"/>
              <a:chOff x="8276582" y="2090408"/>
              <a:chExt cx="822960" cy="822960"/>
            </a:xfrm>
          </p:grpSpPr>
          <p:cxnSp>
            <p:nvCxnSpPr>
              <p:cNvPr id="7" name="Straight Connector 6"/>
              <p:cNvCxnSpPr/>
              <p:nvPr/>
            </p:nvCxnSpPr>
            <p:spPr>
              <a:xfrm rot="2700000" flipH="1">
                <a:off x="8688062" y="2090409"/>
                <a:ext cx="0" cy="82296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18900000" flipH="1">
                <a:off x="8688060" y="2090408"/>
                <a:ext cx="0" cy="82296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/>
            <p:nvPr/>
          </p:nvCxnSpPr>
          <p:spPr>
            <a:xfrm flipH="1">
              <a:off x="5807702" y="1652255"/>
              <a:ext cx="0" cy="111615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613606" y="868434"/>
            <a:ext cx="6979953" cy="95536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PH" sz="1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ullivan Bevel" panose="00000600000000000000" pitchFamily="50" charset="0"/>
                <a:ea typeface="Pacifico" panose="02000000000000000000" pitchFamily="2" charset="0"/>
              </a:rPr>
              <a:t>TOLENTINO</a:t>
            </a:r>
            <a:endParaRPr lang="en-PH" sz="13200" dirty="0">
              <a:solidFill>
                <a:schemeClr val="tx1">
                  <a:lumMod val="75000"/>
                  <a:lumOff val="25000"/>
                </a:schemeClr>
              </a:solidFill>
              <a:latin typeface="Sullivan Bevel" panose="00000600000000000000" pitchFamily="50" charset="0"/>
              <a:ea typeface="Pacifico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5268" y="1426336"/>
            <a:ext cx="3661643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sz="3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ullivan" panose="00000500000000000000" pitchFamily="50" charset="0"/>
                <a:ea typeface="Pacifico" panose="02000000000000000000" pitchFamily="2" charset="0"/>
              </a:rPr>
              <a:t>20</a:t>
            </a:r>
            <a:endParaRPr lang="en-US" sz="4400" dirty="0">
              <a:latin typeface="Sullivan" panose="00000500000000000000" pitchFamily="50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374" t="406" r="1442" b="-406"/>
          <a:stretch/>
        </p:blipFill>
        <p:spPr>
          <a:xfrm>
            <a:off x="678157" y="5646056"/>
            <a:ext cx="735465" cy="7354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92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mond 10"/>
          <p:cNvSpPr>
            <a:spLocks noChangeAspect="1"/>
          </p:cNvSpPr>
          <p:nvPr/>
        </p:nvSpPr>
        <p:spPr>
          <a:xfrm>
            <a:off x="1494971" y="1669142"/>
            <a:ext cx="2293257" cy="2293257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rot="5400000" flipH="1">
            <a:off x="2638143" y="1732206"/>
            <a:ext cx="0" cy="21750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3954452" y="1675056"/>
            <a:ext cx="2434134" cy="2293257"/>
            <a:chOff x="1424531" y="1669142"/>
            <a:chExt cx="2434134" cy="2293257"/>
          </a:xfrm>
        </p:grpSpPr>
        <p:sp>
          <p:nvSpPr>
            <p:cNvPr id="20" name="Diamond 19"/>
            <p:cNvSpPr>
              <a:spLocks noChangeAspect="1"/>
            </p:cNvSpPr>
            <p:nvPr/>
          </p:nvSpPr>
          <p:spPr>
            <a:xfrm>
              <a:off x="1494971" y="1669142"/>
              <a:ext cx="2293257" cy="2293257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ebas" pitchFamily="2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4531" y="2508515"/>
              <a:ext cx="2434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Bebas" pitchFamily="2" charset="0"/>
                </a:rPr>
                <a:t>Netcentric</a:t>
              </a:r>
              <a:endParaRPr lang="en-US" sz="2400" dirty="0">
                <a:latin typeface="Bebas" pitchFamily="2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H="1">
            <a:off x="2638144" y="1732206"/>
            <a:ext cx="0" cy="217507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23742" y="2261772"/>
            <a:ext cx="18288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Homestead Display" panose="02000506020000020004" pitchFamily="2" charset="0"/>
              </a:rPr>
              <a:t>MSP</a:t>
            </a:r>
            <a:endParaRPr lang="en-US" sz="6600" dirty="0">
              <a:latin typeface="Homestead Display" panose="02000506020000020004" pitchFamily="2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 flipH="1">
            <a:off x="5171518" y="1781793"/>
            <a:ext cx="0" cy="63004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>
            <a:off x="5179138" y="1911333"/>
            <a:ext cx="0" cy="63004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>
            <a:off x="5186758" y="2040873"/>
            <a:ext cx="0" cy="63004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>
            <a:off x="5186758" y="2170412"/>
            <a:ext cx="0" cy="63004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H="1">
            <a:off x="5174058" y="2664713"/>
            <a:ext cx="0" cy="63004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>
            <a:off x="5174058" y="2802873"/>
            <a:ext cx="0" cy="63004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>
            <a:off x="5174058" y="2932413"/>
            <a:ext cx="0" cy="63004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H="1">
            <a:off x="5181678" y="3061953"/>
            <a:ext cx="0" cy="63004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 flipH="1">
            <a:off x="5181678" y="3191492"/>
            <a:ext cx="0" cy="63004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iamond 33"/>
          <p:cNvSpPr>
            <a:spLocks noChangeAspect="1"/>
          </p:cNvSpPr>
          <p:nvPr/>
        </p:nvSpPr>
        <p:spPr>
          <a:xfrm>
            <a:off x="6815717" y="1669142"/>
            <a:ext cx="2293257" cy="2293257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ebas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 rot="18900000">
            <a:off x="6662513" y="2241089"/>
            <a:ext cx="140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rton" pitchFamily="50" charset="0"/>
              </a:rPr>
              <a:t>La Salle</a:t>
            </a:r>
            <a:endParaRPr lang="en-US" dirty="0">
              <a:latin typeface="Carton" pitchFamily="50" charset="0"/>
            </a:endParaRPr>
          </a:p>
        </p:txBody>
      </p:sp>
      <p:sp>
        <p:nvSpPr>
          <p:cNvPr id="35" name="Rectangle 34"/>
          <p:cNvSpPr/>
          <p:nvPr/>
        </p:nvSpPr>
        <p:spPr>
          <a:xfrm rot="2700000">
            <a:off x="7661210" y="2160650"/>
            <a:ext cx="1543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rton" pitchFamily="50" charset="0"/>
              </a:rPr>
              <a:t>Computer</a:t>
            </a:r>
            <a:endParaRPr lang="en-US" dirty="0">
              <a:latin typeface="Carton" pitchFamily="50" charset="0"/>
            </a:endParaRPr>
          </a:p>
        </p:txBody>
      </p:sp>
      <p:sp>
        <p:nvSpPr>
          <p:cNvPr id="36" name="Rectangle 35"/>
          <p:cNvSpPr/>
          <p:nvPr/>
        </p:nvSpPr>
        <p:spPr>
          <a:xfrm rot="18900000">
            <a:off x="7704093" y="3185102"/>
            <a:ext cx="1250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rton" pitchFamily="50" charset="0"/>
              </a:rPr>
              <a:t>Society</a:t>
            </a:r>
            <a:endParaRPr lang="en-US" dirty="0">
              <a:latin typeface="Carton" pitchFamily="50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2700000">
            <a:off x="7352501" y="2361348"/>
            <a:ext cx="953324" cy="121650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rot="2700000">
            <a:off x="7333267" y="2625079"/>
            <a:ext cx="762096" cy="90566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 rot="2700000">
            <a:off x="7312956" y="2895671"/>
            <a:ext cx="570179" cy="59244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 rot="13500000">
            <a:off x="7399244" y="2052091"/>
            <a:ext cx="551915" cy="1339011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3500000">
            <a:off x="7795462" y="2448387"/>
            <a:ext cx="551915" cy="1339011"/>
          </a:xfrm>
          <a:prstGeom prst="triangle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iamond 43"/>
          <p:cNvSpPr>
            <a:spLocks noChangeAspect="1"/>
          </p:cNvSpPr>
          <p:nvPr/>
        </p:nvSpPr>
        <p:spPr>
          <a:xfrm>
            <a:off x="9324854" y="1670084"/>
            <a:ext cx="2293257" cy="2293257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ebas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54415" y="2219177"/>
            <a:ext cx="243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Mutant Academy BB" panose="02000504000000020004" pitchFamily="2" charset="0"/>
              </a:rPr>
              <a:t>Student</a:t>
            </a:r>
            <a:endParaRPr lang="en-US" sz="3200" dirty="0">
              <a:latin typeface="Mutant Academy BB" panose="02000504000000020004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63" y="2514429"/>
            <a:ext cx="2434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Mutant Academy BB" panose="02000504000000020004" pitchFamily="2" charset="0"/>
              </a:rPr>
              <a:t>Governments</a:t>
            </a:r>
            <a:endParaRPr lang="en-US" sz="2800" dirty="0">
              <a:latin typeface="Mutant Academy BB" panose="02000504000000020004" pitchFamily="2" charset="0"/>
            </a:endParaRPr>
          </a:p>
        </p:txBody>
      </p:sp>
      <p:sp>
        <p:nvSpPr>
          <p:cNvPr id="47" name="5-Point Star 46"/>
          <p:cNvSpPr/>
          <p:nvPr/>
        </p:nvSpPr>
        <p:spPr>
          <a:xfrm>
            <a:off x="10274886" y="1951960"/>
            <a:ext cx="393192" cy="396240"/>
          </a:xfrm>
          <a:prstGeom prst="star5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/>
          <p:cNvSpPr/>
          <p:nvPr/>
        </p:nvSpPr>
        <p:spPr>
          <a:xfrm>
            <a:off x="9939809" y="2731318"/>
            <a:ext cx="1044243" cy="1047209"/>
          </a:xfrm>
          <a:prstGeom prst="mathMultiply">
            <a:avLst>
              <a:gd name="adj1" fmla="val 165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5102" y="-238495"/>
            <a:ext cx="3464995" cy="6857998"/>
            <a:chOff x="485102" y="-238495"/>
            <a:chExt cx="3464995" cy="6857998"/>
          </a:xfrm>
        </p:grpSpPr>
        <p:grpSp>
          <p:nvGrpSpPr>
            <p:cNvPr id="37" name="WindowsPhone"/>
            <p:cNvGrpSpPr/>
            <p:nvPr>
              <p:custDataLst>
                <p:custData r:id="rId2"/>
              </p:custDataLst>
            </p:nvPr>
          </p:nvGrpSpPr>
          <p:grpSpPr>
            <a:xfrm>
              <a:off x="485102" y="-238495"/>
              <a:ext cx="3464995" cy="6857998"/>
              <a:chOff x="2839503" y="1"/>
              <a:chExt cx="3464995" cy="6857998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839503" y="1"/>
                <a:ext cx="3464995" cy="6857998"/>
                <a:chOff x="2839503" y="1"/>
                <a:chExt cx="3464995" cy="6857998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2839503" y="1"/>
                  <a:ext cx="3464995" cy="6857998"/>
                  <a:chOff x="2834639" y="1"/>
                  <a:chExt cx="3464995" cy="6857998"/>
                </a:xfrm>
              </p:grpSpPr>
              <p:sp>
                <p:nvSpPr>
                  <p:cNvPr id="52" name="Rounded Rectangle 51"/>
                  <p:cNvSpPr/>
                  <p:nvPr userDrawn="1"/>
                </p:nvSpPr>
                <p:spPr>
                  <a:xfrm>
                    <a:off x="2834639" y="1"/>
                    <a:ext cx="3464995" cy="6857998"/>
                  </a:xfrm>
                  <a:prstGeom prst="roundRect">
                    <a:avLst>
                      <a:gd name="adj" fmla="val 5515"/>
                    </a:avLst>
                  </a:prstGeom>
                  <a:solidFill>
                    <a:schemeClr val="accent4"/>
                  </a:solidFill>
                  <a:ln w="3175">
                    <a:solidFill>
                      <a:srgbClr val="000000">
                        <a:lumMod val="95000"/>
                        <a:lumOff val="5000"/>
                      </a:srgbClr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" name="Rounded Rectangle 52"/>
                  <p:cNvSpPr/>
                  <p:nvPr/>
                </p:nvSpPr>
                <p:spPr>
                  <a:xfrm>
                    <a:off x="2928205" y="91440"/>
                    <a:ext cx="3276600" cy="6659880"/>
                  </a:xfrm>
                  <a:prstGeom prst="roundRect">
                    <a:avLst>
                      <a:gd name="adj" fmla="val 2819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54" name="Rectangle 53"/>
                  <p:cNvSpPr/>
                  <p:nvPr userDrawn="1"/>
                </p:nvSpPr>
                <p:spPr>
                  <a:xfrm>
                    <a:off x="3050294" y="482053"/>
                    <a:ext cx="3038085" cy="507492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Left Arrow 54"/>
                  <p:cNvSpPr/>
                  <p:nvPr userDrawn="1"/>
                </p:nvSpPr>
                <p:spPr>
                  <a:xfrm>
                    <a:off x="3300730" y="6215335"/>
                    <a:ext cx="270769" cy="117324"/>
                  </a:xfrm>
                  <a:prstGeom prst="leftArrow">
                    <a:avLst>
                      <a:gd name="adj1" fmla="val 0"/>
                      <a:gd name="adj2" fmla="val 91165"/>
                    </a:avLst>
                  </a:prstGeom>
                  <a:noFill/>
                  <a:ln w="3175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6" name="Group 55"/>
                  <p:cNvGrpSpPr/>
                  <p:nvPr/>
                </p:nvGrpSpPr>
                <p:grpSpPr>
                  <a:xfrm rot="21384124">
                    <a:off x="4457215" y="6161552"/>
                    <a:ext cx="212326" cy="227346"/>
                    <a:chOff x="4194362" y="5874647"/>
                    <a:chExt cx="252148" cy="269985"/>
                  </a:xfrm>
                  <a:solidFill>
                    <a:srgbClr val="FFFFFF"/>
                  </a:solidFill>
                </p:grpSpPr>
                <p:sp>
                  <p:nvSpPr>
                    <p:cNvPr id="58" name="Flowchart: Stored Data 57"/>
                    <p:cNvSpPr/>
                    <p:nvPr/>
                  </p:nvSpPr>
                  <p:spPr>
                    <a:xfrm rot="6230930">
                      <a:off x="4218638" y="5878261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9" name="Flowchart: Stored Data 58"/>
                    <p:cNvSpPr/>
                    <p:nvPr/>
                  </p:nvSpPr>
                  <p:spPr>
                    <a:xfrm rot="6230930">
                      <a:off x="4190748" y="5989157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0" name="Flowchart: Stored Data 59"/>
                    <p:cNvSpPr/>
                    <p:nvPr/>
                  </p:nvSpPr>
                  <p:spPr>
                    <a:xfrm rot="16979296">
                      <a:off x="4335573" y="5922200"/>
                      <a:ext cx="114310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1" name="Flowchart: Stored Data 60"/>
                    <p:cNvSpPr/>
                    <p:nvPr/>
                  </p:nvSpPr>
                  <p:spPr>
                    <a:xfrm rot="16979296">
                      <a:off x="4307999" y="6032886"/>
                      <a:ext cx="115927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57" name="Rounded Rectangle 56"/>
                  <p:cNvSpPr/>
                  <p:nvPr/>
                </p:nvSpPr>
                <p:spPr>
                  <a:xfrm>
                    <a:off x="4138146" y="266078"/>
                    <a:ext cx="860720" cy="52045"/>
                  </a:xfrm>
                  <a:prstGeom prst="roundRect">
                    <a:avLst/>
                  </a:prstGeom>
                  <a:solidFill>
                    <a:srgbClr val="FFFFFF">
                      <a:lumMod val="95000"/>
                    </a:srgb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51" name="Rectangle 50"/>
                <p:cNvSpPr/>
                <p:nvPr/>
              </p:nvSpPr>
              <p:spPr>
                <a:xfrm>
                  <a:off x="3054545" y="482052"/>
                  <a:ext cx="3038698" cy="188595"/>
                </a:xfrm>
                <a:prstGeom prst="rect">
                  <a:avLst/>
                </a:prstGeom>
                <a:solidFill>
                  <a:srgbClr val="000000">
                    <a:alpha val="35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12:38</a:t>
                  </a:r>
                </a:p>
              </p:txBody>
            </p:sp>
          </p:grpSp>
          <p:pic>
            <p:nvPicPr>
              <p:cNvPr id="49" name="Picture 2" descr="C:\Users\t-dantay\Documents\WPIcons\appbar.feature.search.rest.png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9769" y="6091117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690" y="214107"/>
              <a:ext cx="3062622" cy="5104369"/>
            </a:xfrm>
            <a:prstGeom prst="rect">
              <a:avLst/>
            </a:prstGeom>
          </p:spPr>
        </p:pic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7266819" y="-238495"/>
            <a:ext cx="3667978" cy="7259746"/>
            <a:chOff x="4227793" y="-114945"/>
            <a:chExt cx="3464995" cy="6857998"/>
          </a:xfrm>
        </p:grpSpPr>
        <p:grpSp>
          <p:nvGrpSpPr>
            <p:cNvPr id="62" name="WindowsPhone"/>
            <p:cNvGrpSpPr/>
            <p:nvPr>
              <p:custDataLst>
                <p:custData r:id="rId1"/>
              </p:custDataLst>
            </p:nvPr>
          </p:nvGrpSpPr>
          <p:grpSpPr>
            <a:xfrm>
              <a:off x="4227793" y="-114945"/>
              <a:ext cx="3464995" cy="6857998"/>
              <a:chOff x="2839503" y="1"/>
              <a:chExt cx="3464995" cy="6857998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2839503" y="1"/>
                <a:ext cx="3464995" cy="6857998"/>
                <a:chOff x="2839503" y="1"/>
                <a:chExt cx="3464995" cy="6857998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2839503" y="1"/>
                  <a:ext cx="3464995" cy="6857998"/>
                  <a:chOff x="2834639" y="1"/>
                  <a:chExt cx="3464995" cy="6857998"/>
                </a:xfrm>
              </p:grpSpPr>
              <p:sp>
                <p:nvSpPr>
                  <p:cNvPr id="67" name="Rounded Rectangle 66"/>
                  <p:cNvSpPr/>
                  <p:nvPr userDrawn="1"/>
                </p:nvSpPr>
                <p:spPr>
                  <a:xfrm>
                    <a:off x="2834639" y="1"/>
                    <a:ext cx="3464995" cy="6857998"/>
                  </a:xfrm>
                  <a:prstGeom prst="roundRect">
                    <a:avLst>
                      <a:gd name="adj" fmla="val 5515"/>
                    </a:avLst>
                  </a:prstGeom>
                  <a:solidFill>
                    <a:srgbClr val="00B0F0"/>
                  </a:solidFill>
                  <a:ln w="3175">
                    <a:solidFill>
                      <a:srgbClr val="000000">
                        <a:lumMod val="95000"/>
                        <a:lumOff val="5000"/>
                      </a:srgbClr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Rounded Rectangle 67"/>
                  <p:cNvSpPr/>
                  <p:nvPr/>
                </p:nvSpPr>
                <p:spPr>
                  <a:xfrm>
                    <a:off x="2928205" y="91440"/>
                    <a:ext cx="3276600" cy="6659880"/>
                  </a:xfrm>
                  <a:prstGeom prst="roundRect">
                    <a:avLst>
                      <a:gd name="adj" fmla="val 2819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9" name="Rectangle 68"/>
                  <p:cNvSpPr/>
                  <p:nvPr userDrawn="1"/>
                </p:nvSpPr>
                <p:spPr>
                  <a:xfrm>
                    <a:off x="3050294" y="482053"/>
                    <a:ext cx="3038085" cy="5074920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0" name="Left Arrow 69"/>
                  <p:cNvSpPr/>
                  <p:nvPr userDrawn="1"/>
                </p:nvSpPr>
                <p:spPr>
                  <a:xfrm>
                    <a:off x="3300730" y="6215335"/>
                    <a:ext cx="270769" cy="117324"/>
                  </a:xfrm>
                  <a:prstGeom prst="leftArrow">
                    <a:avLst>
                      <a:gd name="adj1" fmla="val 0"/>
                      <a:gd name="adj2" fmla="val 91165"/>
                    </a:avLst>
                  </a:prstGeom>
                  <a:noFill/>
                  <a:ln w="3175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71" name="Group 70"/>
                  <p:cNvGrpSpPr/>
                  <p:nvPr/>
                </p:nvGrpSpPr>
                <p:grpSpPr>
                  <a:xfrm rot="21384124">
                    <a:off x="4457215" y="6161552"/>
                    <a:ext cx="212326" cy="227346"/>
                    <a:chOff x="4194362" y="5874647"/>
                    <a:chExt cx="252148" cy="269985"/>
                  </a:xfrm>
                  <a:solidFill>
                    <a:srgbClr val="FFFFFF"/>
                  </a:solidFill>
                </p:grpSpPr>
                <p:sp>
                  <p:nvSpPr>
                    <p:cNvPr id="73" name="Flowchart: Stored Data 72"/>
                    <p:cNvSpPr/>
                    <p:nvPr/>
                  </p:nvSpPr>
                  <p:spPr>
                    <a:xfrm rot="6230930">
                      <a:off x="4218638" y="5878261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4" name="Flowchart: Stored Data 73"/>
                    <p:cNvSpPr/>
                    <p:nvPr/>
                  </p:nvSpPr>
                  <p:spPr>
                    <a:xfrm rot="6230930">
                      <a:off x="4190748" y="5989157"/>
                      <a:ext cx="115927" cy="108699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5" name="Flowchart: Stored Data 74"/>
                    <p:cNvSpPr/>
                    <p:nvPr/>
                  </p:nvSpPr>
                  <p:spPr>
                    <a:xfrm rot="16979296">
                      <a:off x="4335573" y="5922200"/>
                      <a:ext cx="114310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6" name="Flowchart: Stored Data 75"/>
                    <p:cNvSpPr/>
                    <p:nvPr/>
                  </p:nvSpPr>
                  <p:spPr>
                    <a:xfrm rot="16979296">
                      <a:off x="4307999" y="6032886"/>
                      <a:ext cx="115927" cy="107565"/>
                    </a:xfrm>
                    <a:prstGeom prst="flowChartOnlineStorag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</p:spPr>
                  <p:style>
                    <a:lnRef idx="2">
                      <a:srgbClr val="4F81BD">
                        <a:shade val="50000"/>
                      </a:srgbClr>
                    </a:lnRef>
                    <a:fillRef idx="1">
                      <a:srgbClr val="4F81BD"/>
                    </a:fillRef>
                    <a:effectRef idx="0">
                      <a:srgbClr val="4F81BD"/>
                    </a:effectRef>
                    <a:fontRef idx="minor">
                      <a:srgbClr val="000000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u="sng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72" name="Rounded Rectangle 71"/>
                  <p:cNvSpPr/>
                  <p:nvPr/>
                </p:nvSpPr>
                <p:spPr>
                  <a:xfrm>
                    <a:off x="4138146" y="266078"/>
                    <a:ext cx="860720" cy="52045"/>
                  </a:xfrm>
                  <a:prstGeom prst="roundRect">
                    <a:avLst/>
                  </a:prstGeom>
                  <a:solidFill>
                    <a:srgbClr val="FFFFFF">
                      <a:lumMod val="95000"/>
                    </a:srgbClr>
                  </a:solidFill>
                  <a:ln w="3175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8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66" name="Rectangle 65"/>
                <p:cNvSpPr/>
                <p:nvPr/>
              </p:nvSpPr>
              <p:spPr>
                <a:xfrm>
                  <a:off x="3054545" y="482052"/>
                  <a:ext cx="3038698" cy="188595"/>
                </a:xfrm>
                <a:prstGeom prst="rect">
                  <a:avLst/>
                </a:prstGeom>
                <a:solidFill>
                  <a:srgbClr val="000000">
                    <a:alpha val="35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12:38</a:t>
                  </a:r>
                </a:p>
              </p:txBody>
            </p:sp>
          </p:grpSp>
          <p:pic>
            <p:nvPicPr>
              <p:cNvPr id="64" name="Picture 2" descr="C:\Users\t-dantay\Documents\WPIcons\appbar.feature.search.rest.png"/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9769" y="6091117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2835" y="377815"/>
              <a:ext cx="3038526" cy="5064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64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WindowsPhone"/>
          <p:cNvGrpSpPr/>
          <p:nvPr>
            <p:custDataLst>
              <p:custData r:id="rId1"/>
            </p:custDataLst>
          </p:nvPr>
        </p:nvGrpSpPr>
        <p:grpSpPr>
          <a:xfrm>
            <a:off x="485102" y="-238495"/>
            <a:ext cx="3464995" cy="6857998"/>
            <a:chOff x="2839503" y="1"/>
            <a:chExt cx="3464995" cy="6857998"/>
          </a:xfrm>
        </p:grpSpPr>
        <p:grpSp>
          <p:nvGrpSpPr>
            <p:cNvPr id="41" name="Group 40"/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52" name="Rounded Rectangle 51"/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0070C0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Rounded Rectangle 52"/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54" name="Rectangle 53"/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Left Arrow 54"/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6" name="Group 55"/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58" name="Flowchart: Stored Data 57"/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9" name="Flowchart: Stored Data 58"/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0" name="Flowchart: Stored Data 59"/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" name="Flowchart: Stored Data 60"/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7" name="Rounded Rectangle 56"/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1" name="Rectangle 50"/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49" name="Picture 2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1" y="254265"/>
            <a:ext cx="3038527" cy="50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79174" y="357757"/>
            <a:ext cx="5457013" cy="3356993"/>
            <a:chOff x="279174" y="357757"/>
            <a:chExt cx="7838529" cy="4822031"/>
          </a:xfrm>
        </p:grpSpPr>
        <p:sp>
          <p:nvSpPr>
            <p:cNvPr id="4" name="Round Same Side Corner Rectangle 3"/>
            <p:cNvSpPr/>
            <p:nvPr/>
          </p:nvSpPr>
          <p:spPr>
            <a:xfrm>
              <a:off x="279174" y="357757"/>
              <a:ext cx="7838529" cy="1500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174" y="507776"/>
              <a:ext cx="7838529" cy="4672012"/>
            </a:xfrm>
            <a:prstGeom prst="rect">
              <a:avLst/>
            </a:prstGeom>
          </p:spPr>
        </p:pic>
      </p:grp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995941" y="1476216"/>
            <a:ext cx="5242412" cy="3248184"/>
            <a:chOff x="4024765" y="1409540"/>
            <a:chExt cx="6871207" cy="4257381"/>
          </a:xfrm>
        </p:grpSpPr>
        <p:sp>
          <p:nvSpPr>
            <p:cNvPr id="21" name="Round Same Side Corner Rectangle 20"/>
            <p:cNvSpPr/>
            <p:nvPr/>
          </p:nvSpPr>
          <p:spPr>
            <a:xfrm>
              <a:off x="4024765" y="1409540"/>
              <a:ext cx="6871207" cy="164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765" y="1573668"/>
              <a:ext cx="6871207" cy="4093253"/>
            </a:xfrm>
            <a:prstGeom prst="rect">
              <a:avLst/>
            </a:prstGeom>
          </p:spPr>
        </p:pic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329657" y="392208"/>
            <a:ext cx="171514" cy="45062"/>
            <a:chOff x="8886825" y="742949"/>
            <a:chExt cx="904875" cy="237744"/>
          </a:xfrm>
        </p:grpSpPr>
        <p:sp>
          <p:nvSpPr>
            <p:cNvPr id="9" name="Oval 8"/>
            <p:cNvSpPr/>
            <p:nvPr/>
          </p:nvSpPr>
          <p:spPr>
            <a:xfrm>
              <a:off x="8886825" y="742949"/>
              <a:ext cx="238125" cy="23774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220200" y="742949"/>
              <a:ext cx="238125" cy="23774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553576" y="742949"/>
              <a:ext cx="238124" cy="237744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2065588" y="1513814"/>
            <a:ext cx="171514" cy="45062"/>
            <a:chOff x="8886825" y="742949"/>
            <a:chExt cx="904875" cy="237744"/>
          </a:xfrm>
        </p:grpSpPr>
        <p:sp>
          <p:nvSpPr>
            <p:cNvPr id="31" name="Oval 30"/>
            <p:cNvSpPr/>
            <p:nvPr/>
          </p:nvSpPr>
          <p:spPr>
            <a:xfrm>
              <a:off x="8886825" y="742949"/>
              <a:ext cx="238125" cy="23774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9220200" y="742949"/>
              <a:ext cx="238125" cy="23774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553576" y="742949"/>
              <a:ext cx="238124" cy="237744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56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16564D29-3E5C-47F8-B5CC-79CF6A7CB791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3259747-E5DA-4F62-A924-E16B166B97D2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84FA2361-11EF-4E3C-8C79-D01F21F5232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F19231D5-21A8-4E15-AA74-F301F3C32C30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3578E673-BA9A-475F-99EE-D3EE79014C7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4F362AC1-A7DA-4BA9-B49F-543AF5833E51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2BB01FC-D24D-4229-87A8-BDD55C7DAE65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246</Words>
  <Application>Microsoft Office PowerPoint</Application>
  <PresentationFormat>Widescreen</PresentationFormat>
  <Paragraphs>77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44" baseType="lpstr">
      <vt:lpstr>Aaargh</vt:lpstr>
      <vt:lpstr>Arial</vt:lpstr>
      <vt:lpstr>Attentica 4F UltraLight</vt:lpstr>
      <vt:lpstr>Bebas</vt:lpstr>
      <vt:lpstr>Bevan</vt:lpstr>
      <vt:lpstr>Calibri</vt:lpstr>
      <vt:lpstr>Calibri Light</vt:lpstr>
      <vt:lpstr>Carton</vt:lpstr>
      <vt:lpstr>Fade to grey</vt:lpstr>
      <vt:lpstr>Homestead Display</vt:lpstr>
      <vt:lpstr>Homestead Regular</vt:lpstr>
      <vt:lpstr>kroeger 05_55</vt:lpstr>
      <vt:lpstr>Lily Script One</vt:lpstr>
      <vt:lpstr>Mission Script</vt:lpstr>
      <vt:lpstr>Mutant Academy BB</vt:lpstr>
      <vt:lpstr>Pacifico</vt:lpstr>
      <vt:lpstr>Penelope Anne</vt:lpstr>
      <vt:lpstr>Rockwell</vt:lpstr>
      <vt:lpstr>Segoe UI</vt:lpstr>
      <vt:lpstr>Segoe UI Light</vt:lpstr>
      <vt:lpstr>Sullivan</vt:lpstr>
      <vt:lpstr>Sullivan Bevel</vt:lpstr>
      <vt:lpstr>Urdu Typesetting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Laurenz Tolentino</dc:creator>
  <cp:lastModifiedBy>Laurenz Tolentino</cp:lastModifiedBy>
  <cp:revision>78</cp:revision>
  <dcterms:created xsi:type="dcterms:W3CDTF">2013-10-31T09:11:45Z</dcterms:created>
  <dcterms:modified xsi:type="dcterms:W3CDTF">2014-04-09T20:43:53Z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